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7" r:id="rId5"/>
    <p:sldId id="258" r:id="rId6"/>
    <p:sldId id="259" r:id="rId7"/>
    <p:sldId id="260" r:id="rId8"/>
    <p:sldId id="261" r:id="rId9"/>
    <p:sldId id="265" r:id="rId10"/>
    <p:sldId id="262" r:id="rId11"/>
    <p:sldId id="263" r:id="rId12"/>
    <p:sldId id="264" r:id="rId13"/>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120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nja Houdel - Kooij" userId="054f729f-9c41-4d1c-b97c-2f93f20b158d" providerId="ADAL" clId="{E52B40BB-0A44-49EF-8E45-5C462A3AB6C7}"/>
    <pc:docChg chg="modSld">
      <pc:chgData name="Tanja Houdel - Kooij" userId="054f729f-9c41-4d1c-b97c-2f93f20b158d" providerId="ADAL" clId="{E52B40BB-0A44-49EF-8E45-5C462A3AB6C7}" dt="2026-10-01T07:57:22.413" v="11" actId="20577"/>
      <pc:docMkLst>
        <pc:docMk/>
      </pc:docMkLst>
      <pc:sldChg chg="modSp mod">
        <pc:chgData name="Tanja Houdel - Kooij" userId="054f729f-9c41-4d1c-b97c-2f93f20b158d" providerId="ADAL" clId="{E52B40BB-0A44-49EF-8E45-5C462A3AB6C7}" dt="2026-10-01T07:56:36.444" v="3" actId="20577"/>
        <pc:sldMkLst>
          <pc:docMk/>
          <pc:sldMk cId="966824806" sldId="257"/>
        </pc:sldMkLst>
        <pc:spChg chg="mod">
          <ac:chgData name="Tanja Houdel - Kooij" userId="054f729f-9c41-4d1c-b97c-2f93f20b158d" providerId="ADAL" clId="{E52B40BB-0A44-49EF-8E45-5C462A3AB6C7}" dt="2026-10-01T07:56:36.444" v="3" actId="20577"/>
          <ac:spMkLst>
            <pc:docMk/>
            <pc:sldMk cId="966824806" sldId="257"/>
            <ac:spMk id="2" creationId="{00000000-0000-0000-0000-000000000000}"/>
          </ac:spMkLst>
        </pc:spChg>
      </pc:sldChg>
      <pc:sldChg chg="modSp mod">
        <pc:chgData name="Tanja Houdel - Kooij" userId="054f729f-9c41-4d1c-b97c-2f93f20b158d" providerId="ADAL" clId="{E52B40BB-0A44-49EF-8E45-5C462A3AB6C7}" dt="2026-10-01T07:56:50.530" v="5" actId="20577"/>
        <pc:sldMkLst>
          <pc:docMk/>
          <pc:sldMk cId="4229446255" sldId="259"/>
        </pc:sldMkLst>
        <pc:spChg chg="mod">
          <ac:chgData name="Tanja Houdel - Kooij" userId="054f729f-9c41-4d1c-b97c-2f93f20b158d" providerId="ADAL" clId="{E52B40BB-0A44-49EF-8E45-5C462A3AB6C7}" dt="2026-10-01T07:56:50.530" v="5" actId="20577"/>
          <ac:spMkLst>
            <pc:docMk/>
            <pc:sldMk cId="4229446255" sldId="259"/>
            <ac:spMk id="3" creationId="{4A004CB4-B74E-46B3-9B5E-42B83A565621}"/>
          </ac:spMkLst>
        </pc:spChg>
      </pc:sldChg>
      <pc:sldChg chg="modSp mod">
        <pc:chgData name="Tanja Houdel - Kooij" userId="054f729f-9c41-4d1c-b97c-2f93f20b158d" providerId="ADAL" clId="{E52B40BB-0A44-49EF-8E45-5C462A3AB6C7}" dt="2026-10-01T07:57:22.413" v="11" actId="20577"/>
        <pc:sldMkLst>
          <pc:docMk/>
          <pc:sldMk cId="2985436463" sldId="263"/>
        </pc:sldMkLst>
        <pc:spChg chg="mod">
          <ac:chgData name="Tanja Houdel - Kooij" userId="054f729f-9c41-4d1c-b97c-2f93f20b158d" providerId="ADAL" clId="{E52B40BB-0A44-49EF-8E45-5C462A3AB6C7}" dt="2026-10-01T07:57:22.413" v="11" actId="20577"/>
          <ac:spMkLst>
            <pc:docMk/>
            <pc:sldMk cId="2985436463" sldId="263"/>
            <ac:spMk id="3" creationId="{1066863E-0748-4E38-975D-9BFD115882EC}"/>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4" y="3"/>
            <a:ext cx="12191994" cy="6857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ctrTitle" hasCustomPrompt="1"/>
          </p:nvPr>
        </p:nvSpPr>
        <p:spPr>
          <a:xfrm>
            <a:off x="478800" y="1296000"/>
            <a:ext cx="6840000" cy="2376000"/>
          </a:xfrm>
        </p:spPr>
        <p:txBody>
          <a:bodyPr anchor="t" anchorCtr="0">
            <a:noAutofit/>
          </a:bodyPr>
          <a:lstStyle>
            <a:lvl1pPr algn="l">
              <a:defRPr sz="6000" b="1">
                <a:solidFill>
                  <a:schemeClr val="tx1"/>
                </a:solidFill>
              </a:defRPr>
            </a:lvl1pPr>
          </a:lstStyle>
          <a:p>
            <a:r>
              <a:rPr lang="nl-NL" dirty="0"/>
              <a:t>Klik om een titel te maken</a:t>
            </a:r>
            <a:endParaRPr lang="en-US" dirty="0"/>
          </a:p>
        </p:txBody>
      </p:sp>
      <p:sp>
        <p:nvSpPr>
          <p:cNvPr id="3" name="Ondertitel 2"/>
          <p:cNvSpPr>
            <a:spLocks noGrp="1"/>
          </p:cNvSpPr>
          <p:nvPr>
            <p:ph type="subTitle" idx="1" hasCustomPrompt="1"/>
          </p:nvPr>
        </p:nvSpPr>
        <p:spPr>
          <a:xfrm>
            <a:off x="478800" y="288000"/>
            <a:ext cx="6840000" cy="792000"/>
          </a:xfrm>
        </p:spPr>
        <p:txBody>
          <a:bodyPr anchor="b" anchorCtr="0">
            <a:normAutofit/>
          </a:bodyPr>
          <a:lstStyle>
            <a:lvl1pPr marL="0" indent="0" algn="l">
              <a:buNone/>
              <a:defRPr sz="2200" i="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voor de ondertitel</a:t>
            </a:r>
            <a:endParaRPr lang="en-US" dirty="0"/>
          </a:p>
        </p:txBody>
      </p:sp>
      <p:sp>
        <p:nvSpPr>
          <p:cNvPr id="6" name="Tekstvak 5">
            <a:extLst>
              <a:ext uri="{FF2B5EF4-FFF2-40B4-BE49-F238E27FC236}">
                <a16:creationId xmlns:a16="http://schemas.microsoft.com/office/drawing/2014/main" id="{9287665F-62CD-4131-9BD9-8FAAA949A596}"/>
              </a:ext>
            </a:extLst>
          </p:cNvPr>
          <p:cNvSpPr txBox="1"/>
          <p:nvPr/>
        </p:nvSpPr>
        <p:spPr>
          <a:xfrm>
            <a:off x="4377875" y="-237020"/>
            <a:ext cx="3455485" cy="21884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wrap="square" tIns="0" bIns="50673" rtlCol="0">
            <a:spAutoFit/>
          </a:bodyPr>
          <a:lstStyle/>
          <a:p>
            <a:pPr algn="ct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TITELDIA</a:t>
            </a:r>
          </a:p>
        </p:txBody>
      </p:sp>
      <p:pic>
        <p:nvPicPr>
          <p:cNvPr id="11" name="Afbeelding 10">
            <a:extLst>
              <a:ext uri="{FF2B5EF4-FFF2-40B4-BE49-F238E27FC236}">
                <a16:creationId xmlns:a16="http://schemas.microsoft.com/office/drawing/2014/main" id="{C4037094-67C0-43C1-98E2-6560FFD197F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6016" y="5461200"/>
            <a:ext cx="2268000" cy="877487"/>
          </a:xfrm>
          <a:prstGeom prst="rect">
            <a:avLst/>
          </a:prstGeom>
        </p:spPr>
      </p:pic>
    </p:spTree>
    <p:extLst>
      <p:ext uri="{BB962C8B-B14F-4D97-AF65-F5344CB8AC3E}">
        <p14:creationId xmlns:p14="http://schemas.microsoft.com/office/powerpoint/2010/main" val="2077564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dia - groen">
    <p:spTree>
      <p:nvGrpSpPr>
        <p:cNvPr id="1" name=""/>
        <p:cNvGrpSpPr/>
        <p:nvPr/>
      </p:nvGrpSpPr>
      <p:grpSpPr>
        <a:xfrm>
          <a:off x="0" y="0"/>
          <a:ext cx="0" cy="0"/>
          <a:chOff x="0" y="0"/>
          <a:chExt cx="0" cy="0"/>
        </a:xfrm>
      </p:grpSpPr>
      <p:sp>
        <p:nvSpPr>
          <p:cNvPr id="4" name="Rectangle 3"/>
          <p:cNvSpPr/>
          <p:nvPr/>
        </p:nvSpPr>
        <p:spPr>
          <a:xfrm>
            <a:off x="1" y="3"/>
            <a:ext cx="822491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8131127" y="0"/>
            <a:ext cx="406603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ctrTitle" hasCustomPrompt="1"/>
          </p:nvPr>
        </p:nvSpPr>
        <p:spPr>
          <a:xfrm>
            <a:off x="478800" y="1296000"/>
            <a:ext cx="6840000" cy="2376000"/>
          </a:xfrm>
        </p:spPr>
        <p:txBody>
          <a:bodyPr anchor="t" anchorCtr="0">
            <a:noAutofit/>
          </a:bodyPr>
          <a:lstStyle>
            <a:lvl1pPr algn="l">
              <a:defRPr sz="6000" b="1">
                <a:solidFill>
                  <a:schemeClr val="bg1"/>
                </a:solidFill>
              </a:defRPr>
            </a:lvl1pPr>
          </a:lstStyle>
          <a:p>
            <a:r>
              <a:rPr lang="nl-NL" dirty="0"/>
              <a:t>Klik om een titel te maken</a:t>
            </a:r>
            <a:endParaRPr lang="en-US" dirty="0"/>
          </a:p>
        </p:txBody>
      </p:sp>
      <p:sp>
        <p:nvSpPr>
          <p:cNvPr id="3" name="Ondertitel 2"/>
          <p:cNvSpPr>
            <a:spLocks noGrp="1"/>
          </p:cNvSpPr>
          <p:nvPr>
            <p:ph type="subTitle" idx="1" hasCustomPrompt="1"/>
          </p:nvPr>
        </p:nvSpPr>
        <p:spPr>
          <a:xfrm>
            <a:off x="478800" y="288000"/>
            <a:ext cx="6840000" cy="792000"/>
          </a:xfrm>
        </p:spPr>
        <p:txBody>
          <a:bodyPr anchor="b" anchorCtr="0">
            <a:normAutofit/>
          </a:bodyPr>
          <a:lstStyle>
            <a:lvl1pPr marL="0" indent="0" algn="l">
              <a:buNone/>
              <a:defRPr sz="2200" i="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voor de ondertitel</a:t>
            </a:r>
            <a:endParaRPr lang="en-US" dirty="0"/>
          </a:p>
        </p:txBody>
      </p:sp>
      <p:sp>
        <p:nvSpPr>
          <p:cNvPr id="7" name="Tijdelijke aanduiding voor tekst 7">
            <a:extLst>
              <a:ext uri="{FF2B5EF4-FFF2-40B4-BE49-F238E27FC236}">
                <a16:creationId xmlns:a16="http://schemas.microsoft.com/office/drawing/2014/main" id="{B2EEF6AA-5177-E343-981A-EA1DF6E43F8B}"/>
              </a:ext>
            </a:extLst>
          </p:cNvPr>
          <p:cNvSpPr>
            <a:spLocks noGrp="1"/>
          </p:cNvSpPr>
          <p:nvPr>
            <p:ph type="body" sz="quarter" idx="13" hasCustomPrompt="1"/>
          </p:nvPr>
        </p:nvSpPr>
        <p:spPr>
          <a:xfrm>
            <a:off x="478800" y="4107320"/>
            <a:ext cx="6840000" cy="298223"/>
          </a:xfrm>
          <a:prstGeom prst="rect">
            <a:avLst/>
          </a:prstGeom>
        </p:spPr>
        <p:txBody>
          <a:bodyPr>
            <a:normAutofit/>
          </a:bodyPr>
          <a:lstStyle>
            <a:lvl1pPr marL="0" indent="0">
              <a:buFontTx/>
              <a:buNone/>
              <a:defRPr sz="1600" baseline="0">
                <a:solidFill>
                  <a:schemeClr val="bg1"/>
                </a:solidFill>
              </a:defRPr>
            </a:lvl1pPr>
          </a:lstStyle>
          <a:p>
            <a:r>
              <a:rPr lang="nl-NL" dirty="0"/>
              <a:t>Voor- en achternaam</a:t>
            </a:r>
          </a:p>
        </p:txBody>
      </p:sp>
      <p:sp>
        <p:nvSpPr>
          <p:cNvPr id="8" name="Tijdelijke aanduiding voor tekst 12">
            <a:extLst>
              <a:ext uri="{FF2B5EF4-FFF2-40B4-BE49-F238E27FC236}">
                <a16:creationId xmlns:a16="http://schemas.microsoft.com/office/drawing/2014/main" id="{D4220856-237A-504F-92B2-5ECE87CB7392}"/>
              </a:ext>
            </a:extLst>
          </p:cNvPr>
          <p:cNvSpPr>
            <a:spLocks noGrp="1"/>
          </p:cNvSpPr>
          <p:nvPr>
            <p:ph type="body" sz="quarter" idx="15" hasCustomPrompt="1"/>
          </p:nvPr>
        </p:nvSpPr>
        <p:spPr>
          <a:xfrm>
            <a:off x="478800" y="4467095"/>
            <a:ext cx="6839347" cy="304800"/>
          </a:xfrm>
          <a:prstGeom prst="rect">
            <a:avLst/>
          </a:prstGeom>
        </p:spPr>
        <p:txBody>
          <a:bodyPr>
            <a:normAutofit/>
          </a:bodyPr>
          <a:lstStyle>
            <a:lvl1pPr marL="0" indent="0">
              <a:buFontTx/>
              <a:buNone/>
              <a:defRPr sz="1600" baseline="0">
                <a:solidFill>
                  <a:schemeClr val="bg1"/>
                </a:solidFill>
              </a:defRPr>
            </a:lvl1pPr>
          </a:lstStyle>
          <a:p>
            <a:r>
              <a:rPr lang="nl-NL" dirty="0"/>
              <a:t>Datum</a:t>
            </a:r>
          </a:p>
        </p:txBody>
      </p:sp>
      <p:sp>
        <p:nvSpPr>
          <p:cNvPr id="9" name="Tekstvak 8">
            <a:extLst>
              <a:ext uri="{FF2B5EF4-FFF2-40B4-BE49-F238E27FC236}">
                <a16:creationId xmlns:a16="http://schemas.microsoft.com/office/drawing/2014/main" id="{CF62E955-F76A-4DE8-A1BB-8B59F2C0B567}"/>
              </a:ext>
            </a:extLst>
          </p:cNvPr>
          <p:cNvSpPr txBox="1"/>
          <p:nvPr/>
        </p:nvSpPr>
        <p:spPr>
          <a:xfrm>
            <a:off x="4377875" y="-237020"/>
            <a:ext cx="3455485" cy="21884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wrap="square" tIns="0" bIns="50673" rtlCol="0">
            <a:spAutoFit/>
          </a:bodyPr>
          <a:lstStyle/>
          <a:p>
            <a:pPr algn="ct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TITELDIA-GROEN</a:t>
            </a:r>
          </a:p>
        </p:txBody>
      </p:sp>
      <p:pic>
        <p:nvPicPr>
          <p:cNvPr id="12" name="Afbeelding 11">
            <a:extLst>
              <a:ext uri="{FF2B5EF4-FFF2-40B4-BE49-F238E27FC236}">
                <a16:creationId xmlns:a16="http://schemas.microsoft.com/office/drawing/2014/main" id="{E716F35D-9371-4B3A-B24D-2F1989FEC3F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6016" y="5461200"/>
            <a:ext cx="2268000" cy="877486"/>
          </a:xfrm>
          <a:prstGeom prst="rect">
            <a:avLst/>
          </a:prstGeom>
        </p:spPr>
      </p:pic>
    </p:spTree>
    <p:extLst>
      <p:ext uri="{BB962C8B-B14F-4D97-AF65-F5344CB8AC3E}">
        <p14:creationId xmlns:p14="http://schemas.microsoft.com/office/powerpoint/2010/main" val="3443377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eldia met foto">
    <p:spTree>
      <p:nvGrpSpPr>
        <p:cNvPr id="1" name=""/>
        <p:cNvGrpSpPr/>
        <p:nvPr/>
      </p:nvGrpSpPr>
      <p:grpSpPr>
        <a:xfrm>
          <a:off x="0" y="0"/>
          <a:ext cx="0" cy="0"/>
          <a:chOff x="0" y="0"/>
          <a:chExt cx="0" cy="0"/>
        </a:xfrm>
      </p:grpSpPr>
      <p:sp>
        <p:nvSpPr>
          <p:cNvPr id="4" name="Rectangle 3"/>
          <p:cNvSpPr/>
          <p:nvPr/>
        </p:nvSpPr>
        <p:spPr>
          <a:xfrm>
            <a:off x="-1" y="3"/>
            <a:ext cx="8203476"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8" name="Picture Placeholder 7"/>
          <p:cNvSpPr>
            <a:spLocks noGrp="1"/>
          </p:cNvSpPr>
          <p:nvPr>
            <p:ph type="pic" sz="quarter" idx="10" hasCustomPrompt="1"/>
          </p:nvPr>
        </p:nvSpPr>
        <p:spPr>
          <a:xfrm>
            <a:off x="8131200" y="0"/>
            <a:ext cx="4060800" cy="6858000"/>
          </a:xfrm>
          <a:solidFill>
            <a:schemeClr val="bg1">
              <a:lumMod val="95000"/>
            </a:schemeClr>
          </a:solidFill>
        </p:spPr>
        <p:txBody>
          <a:bodyPr>
            <a:normAutofit/>
          </a:bodyPr>
          <a:lstStyle>
            <a:lvl1pPr marL="0" indent="0" algn="ctr">
              <a:buNone/>
              <a:defRPr sz="1200" baseline="0"/>
            </a:lvl1pPr>
          </a:lstStyle>
          <a:p>
            <a:r>
              <a:rPr lang="nl-NL" dirty="0"/>
              <a:t>Klik op het </a:t>
            </a:r>
            <a:br>
              <a:rPr lang="nl-NL" dirty="0"/>
            </a:br>
            <a:r>
              <a:rPr lang="nl-NL" dirty="0"/>
              <a:t>afbeeldingspictogram en </a:t>
            </a:r>
            <a:br>
              <a:rPr lang="nl-NL" dirty="0"/>
            </a:br>
            <a:r>
              <a:rPr lang="nl-NL" dirty="0"/>
              <a:t>voeg je eigen foto in</a:t>
            </a:r>
            <a:r>
              <a:rPr lang="nl-NL" noProof="0" dirty="0"/>
              <a:t>.</a:t>
            </a:r>
          </a:p>
        </p:txBody>
      </p:sp>
      <p:sp>
        <p:nvSpPr>
          <p:cNvPr id="2" name="Titel 1"/>
          <p:cNvSpPr>
            <a:spLocks noGrp="1"/>
          </p:cNvSpPr>
          <p:nvPr>
            <p:ph type="ctrTitle" hasCustomPrompt="1"/>
          </p:nvPr>
        </p:nvSpPr>
        <p:spPr>
          <a:xfrm>
            <a:off x="478800" y="1296000"/>
            <a:ext cx="6840000" cy="2376000"/>
          </a:xfrm>
        </p:spPr>
        <p:txBody>
          <a:bodyPr anchor="t" anchorCtr="0">
            <a:noAutofit/>
          </a:bodyPr>
          <a:lstStyle>
            <a:lvl1pPr algn="l">
              <a:defRPr sz="6000" b="1">
                <a:solidFill>
                  <a:schemeClr val="tx1"/>
                </a:solidFill>
              </a:defRPr>
            </a:lvl1pPr>
          </a:lstStyle>
          <a:p>
            <a:r>
              <a:rPr lang="nl-NL" dirty="0"/>
              <a:t>Klik om een titel te maken</a:t>
            </a:r>
            <a:endParaRPr lang="en-US" dirty="0"/>
          </a:p>
        </p:txBody>
      </p:sp>
      <p:sp>
        <p:nvSpPr>
          <p:cNvPr id="3" name="Ondertitel 2"/>
          <p:cNvSpPr>
            <a:spLocks noGrp="1"/>
          </p:cNvSpPr>
          <p:nvPr>
            <p:ph type="subTitle" idx="1" hasCustomPrompt="1"/>
          </p:nvPr>
        </p:nvSpPr>
        <p:spPr>
          <a:xfrm>
            <a:off x="478800" y="288000"/>
            <a:ext cx="6840000" cy="792000"/>
          </a:xfrm>
        </p:spPr>
        <p:txBody>
          <a:bodyPr anchor="b" anchorCtr="0">
            <a:normAutofit/>
          </a:bodyPr>
          <a:lstStyle>
            <a:lvl1pPr marL="0" indent="0" algn="l">
              <a:buNone/>
              <a:defRPr sz="2200" i="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voor de ondertitel</a:t>
            </a:r>
            <a:endParaRPr lang="en-US" dirty="0"/>
          </a:p>
        </p:txBody>
      </p:sp>
      <p:sp>
        <p:nvSpPr>
          <p:cNvPr id="9" name="Tijdelijke aanduiding voor tekst 7">
            <a:extLst>
              <a:ext uri="{FF2B5EF4-FFF2-40B4-BE49-F238E27FC236}">
                <a16:creationId xmlns:a16="http://schemas.microsoft.com/office/drawing/2014/main" id="{B2EEF6AA-5177-E343-981A-EA1DF6E43F8B}"/>
              </a:ext>
            </a:extLst>
          </p:cNvPr>
          <p:cNvSpPr>
            <a:spLocks noGrp="1"/>
          </p:cNvSpPr>
          <p:nvPr>
            <p:ph type="body" sz="quarter" idx="13" hasCustomPrompt="1"/>
          </p:nvPr>
        </p:nvSpPr>
        <p:spPr>
          <a:xfrm>
            <a:off x="478800" y="4107320"/>
            <a:ext cx="6840653" cy="298223"/>
          </a:xfrm>
          <a:prstGeom prst="rect">
            <a:avLst/>
          </a:prstGeom>
        </p:spPr>
        <p:txBody>
          <a:bodyPr>
            <a:normAutofit/>
          </a:bodyPr>
          <a:lstStyle>
            <a:lvl1pPr marL="0" indent="0">
              <a:buFontTx/>
              <a:buNone/>
              <a:defRPr sz="1600" baseline="0">
                <a:solidFill>
                  <a:srgbClr val="009C82"/>
                </a:solidFill>
              </a:defRPr>
            </a:lvl1pPr>
          </a:lstStyle>
          <a:p>
            <a:r>
              <a:rPr lang="nl-NL" dirty="0"/>
              <a:t>Voor- en achternaam</a:t>
            </a:r>
          </a:p>
        </p:txBody>
      </p:sp>
      <p:sp>
        <p:nvSpPr>
          <p:cNvPr id="10" name="Tijdelijke aanduiding voor tekst 12">
            <a:extLst>
              <a:ext uri="{FF2B5EF4-FFF2-40B4-BE49-F238E27FC236}">
                <a16:creationId xmlns:a16="http://schemas.microsoft.com/office/drawing/2014/main" id="{D4220856-237A-504F-92B2-5ECE87CB7392}"/>
              </a:ext>
            </a:extLst>
          </p:cNvPr>
          <p:cNvSpPr>
            <a:spLocks noGrp="1"/>
          </p:cNvSpPr>
          <p:nvPr>
            <p:ph type="body" sz="quarter" idx="15" hasCustomPrompt="1"/>
          </p:nvPr>
        </p:nvSpPr>
        <p:spPr>
          <a:xfrm>
            <a:off x="478800" y="4467095"/>
            <a:ext cx="6840000" cy="304800"/>
          </a:xfrm>
          <a:prstGeom prst="rect">
            <a:avLst/>
          </a:prstGeom>
        </p:spPr>
        <p:txBody>
          <a:bodyPr>
            <a:normAutofit/>
          </a:bodyPr>
          <a:lstStyle>
            <a:lvl1pPr marL="0" indent="0">
              <a:buFontTx/>
              <a:buNone/>
              <a:defRPr sz="1600" baseline="0">
                <a:solidFill>
                  <a:srgbClr val="009C82"/>
                </a:solidFill>
              </a:defRPr>
            </a:lvl1pPr>
          </a:lstStyle>
          <a:p>
            <a:r>
              <a:rPr lang="nl-NL" dirty="0"/>
              <a:t>Datum</a:t>
            </a:r>
          </a:p>
        </p:txBody>
      </p:sp>
      <p:sp>
        <p:nvSpPr>
          <p:cNvPr id="12" name="Tekstvak 11">
            <a:extLst>
              <a:ext uri="{FF2B5EF4-FFF2-40B4-BE49-F238E27FC236}">
                <a16:creationId xmlns:a16="http://schemas.microsoft.com/office/drawing/2014/main" id="{CCE6B724-6B58-4515-B463-84D4E794F73B}"/>
              </a:ext>
            </a:extLst>
          </p:cNvPr>
          <p:cNvSpPr txBox="1"/>
          <p:nvPr/>
        </p:nvSpPr>
        <p:spPr>
          <a:xfrm>
            <a:off x="4377875" y="-237020"/>
            <a:ext cx="3455485" cy="21884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wrap="square" tIns="0" bIns="50673" rtlCol="0">
            <a:spAutoFit/>
          </a:bodyPr>
          <a:lstStyle/>
          <a:p>
            <a:pPr algn="ct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TITELDIA MET FOTO</a:t>
            </a:r>
          </a:p>
        </p:txBody>
      </p:sp>
      <p:sp>
        <p:nvSpPr>
          <p:cNvPr id="14" name="Tekstvak 13">
            <a:extLst>
              <a:ext uri="{FF2B5EF4-FFF2-40B4-BE49-F238E27FC236}">
                <a16:creationId xmlns:a16="http://schemas.microsoft.com/office/drawing/2014/main" id="{A8F674CA-F8DA-462E-A15C-CDBF6BC504E2}"/>
              </a:ext>
            </a:extLst>
          </p:cNvPr>
          <p:cNvSpPr txBox="1"/>
          <p:nvPr/>
        </p:nvSpPr>
        <p:spPr>
          <a:xfrm>
            <a:off x="12478626" y="-36000"/>
            <a:ext cx="2088000" cy="4911024"/>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wrap="square" tIns="0" bIns="50673" rtlCol="0">
            <a:spAutoFit/>
          </a:bodyPr>
          <a:lstStyle/>
          <a:p>
            <a:pP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FOTO INVOEGEN</a:t>
            </a:r>
          </a:p>
          <a:p>
            <a:pPr marL="0" marR="0" lvl="0" indent="0" algn="l" defTabSz="914400" rtl="0" eaLnBrk="1" fontAlgn="auto" latinLnBrk="0" hangingPunct="1">
              <a:lnSpc>
                <a:spcPct val="120000"/>
              </a:lnSpc>
              <a:spcBef>
                <a:spcPts val="0"/>
              </a:spcBef>
              <a:spcAft>
                <a:spcPts val="0"/>
              </a:spcAft>
              <a:buClrTx/>
              <a:buSzTx/>
              <a:buFontTx/>
              <a:buNone/>
              <a:tabLst/>
              <a:defRPr/>
            </a:pPr>
            <a:r>
              <a:rPr lang="nl-NL" sz="900" b="0" baseline="0" noProof="1">
                <a:solidFill>
                  <a:srgbClr val="515F67"/>
                </a:solidFill>
                <a:latin typeface="Arial" panose="020B0604020202020204" pitchFamily="34" charset="0"/>
                <a:cs typeface="Arial" panose="020B0604020202020204" pitchFamily="34" charset="0"/>
              </a:rPr>
              <a:t>Klik op het afbeeldings-pictogram in het midden van het fotovak en voeg de gewenste foto in.</a:t>
            </a:r>
            <a:endParaRPr lang="nl-NL" sz="900" baseline="0" noProof="1">
              <a:solidFill>
                <a:srgbClr val="515F67"/>
              </a:solidFill>
              <a:latin typeface="Arial" panose="020B0604020202020204" pitchFamily="34" charset="0"/>
              <a:cs typeface="Arial" panose="020B0604020202020204" pitchFamily="34" charset="0"/>
            </a:endParaRPr>
          </a:p>
          <a:p>
            <a:pPr>
              <a:lnSpc>
                <a:spcPct val="120000"/>
              </a:lnSpc>
            </a:pPr>
            <a:endParaRPr lang="nl-NL" sz="900" b="1" cap="all" baseline="0" noProof="1">
              <a:solidFill>
                <a:schemeClr val="tx1"/>
              </a:solidFill>
              <a:latin typeface="Arial" panose="020B0604020202020204" pitchFamily="34" charset="0"/>
              <a:cs typeface="Arial" panose="020B0604020202020204" pitchFamily="34" charset="0"/>
            </a:endParaRPr>
          </a:p>
          <a:p>
            <a:pP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FOTO VERVANGEN</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op de foto.</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Verwijder de foto door op </a:t>
            </a:r>
            <a:r>
              <a:rPr lang="nl-NL" sz="900" b="0" u="none" baseline="0" noProof="1">
                <a:solidFill>
                  <a:srgbClr val="515F67"/>
                </a:solidFill>
                <a:latin typeface="Arial Black" panose="020B0A04020102020204" pitchFamily="34" charset="0"/>
                <a:cs typeface="Arial" panose="020B0604020202020204" pitchFamily="34" charset="0"/>
              </a:rPr>
              <a:t>Delete</a:t>
            </a:r>
            <a:r>
              <a:rPr lang="nl-NL" sz="900" b="1" baseline="0" noProof="1">
                <a:solidFill>
                  <a:srgbClr val="515F67"/>
                </a:solidFill>
                <a:latin typeface="Arial" panose="020B0604020202020204" pitchFamily="34" charset="0"/>
                <a:cs typeface="Arial" panose="020B0604020202020204" pitchFamily="34" charset="0"/>
              </a:rPr>
              <a:t> </a:t>
            </a:r>
            <a:r>
              <a:rPr lang="nl-NL" sz="900" b="0" baseline="0" noProof="1">
                <a:solidFill>
                  <a:srgbClr val="515F67"/>
                </a:solidFill>
                <a:latin typeface="Arial" panose="020B0604020202020204" pitchFamily="34" charset="0"/>
                <a:cs typeface="Arial" panose="020B0604020202020204" pitchFamily="34" charset="0"/>
              </a:rPr>
              <a:t>te drukken.</a:t>
            </a:r>
          </a:p>
          <a:p>
            <a:pPr marL="108000" indent="-108000">
              <a:lnSpc>
                <a:spcPct val="120000"/>
              </a:lnSpc>
              <a:buFont typeface="+mj-lt"/>
              <a:buAutoNum type="arabicPeriod"/>
            </a:pPr>
            <a:r>
              <a:rPr lang="nl-NL" sz="900" b="0" baseline="0" noProof="1">
                <a:solidFill>
                  <a:srgbClr val="515F67"/>
                </a:solidFill>
                <a:latin typeface="Arial" panose="020B0604020202020204" pitchFamily="34" charset="0"/>
                <a:cs typeface="Arial" panose="020B0604020202020204" pitchFamily="34" charset="0"/>
              </a:rPr>
              <a:t>Klik op het afbeeldings-pictogram en voeg de gewenste foto in.</a:t>
            </a:r>
            <a:endParaRPr lang="nl-NL" sz="900" baseline="0" noProof="1">
              <a:solidFill>
                <a:srgbClr val="515F67"/>
              </a:solidFill>
              <a:latin typeface="Arial" panose="020B0604020202020204" pitchFamily="34" charset="0"/>
              <a:cs typeface="Arial" panose="020B0604020202020204" pitchFamily="34" charset="0"/>
            </a:endParaRPr>
          </a:p>
          <a:p>
            <a:pPr>
              <a:lnSpc>
                <a:spcPct val="120000"/>
              </a:lnSpc>
            </a:pPr>
            <a:endParaRPr lang="nl-NL" sz="900" baseline="0" noProof="1">
              <a:solidFill>
                <a:schemeClr val="tx1"/>
              </a:solidFill>
              <a:latin typeface="Arial" panose="020B0604020202020204" pitchFamily="34" charset="0"/>
              <a:cs typeface="Arial" panose="020B0604020202020204" pitchFamily="34" charset="0"/>
            </a:endParaRPr>
          </a:p>
          <a:p>
            <a:pP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FOTO BIJSNIJDEN</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op de foto.</a:t>
            </a:r>
            <a:br>
              <a:rPr lang="nl-NL" sz="900" baseline="0" noProof="1">
                <a:solidFill>
                  <a:srgbClr val="515F67"/>
                </a:solidFill>
                <a:latin typeface="Arial" panose="020B0604020202020204" pitchFamily="34" charset="0"/>
                <a:cs typeface="Arial" panose="020B0604020202020204" pitchFamily="34" charset="0"/>
              </a:rPr>
            </a:br>
            <a:r>
              <a:rPr lang="nl-NL" sz="900" baseline="0" noProof="1">
                <a:solidFill>
                  <a:srgbClr val="515F67"/>
                </a:solidFill>
                <a:latin typeface="Arial" panose="020B0604020202020204" pitchFamily="34" charset="0"/>
                <a:cs typeface="Arial" panose="020B0604020202020204" pitchFamily="34" charset="0"/>
              </a:rPr>
              <a:t>De tab ‘Afbeeldingsopmaak’ verschijnt.</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op het onderste deel van de knop </a:t>
            </a:r>
            <a:r>
              <a:rPr lang="nl-NL" sz="900" baseline="0" noProof="1">
                <a:solidFill>
                  <a:srgbClr val="515F67"/>
                </a:solidFill>
                <a:latin typeface="Arial Black" panose="020B0A04020102020204" pitchFamily="34" charset="0"/>
                <a:cs typeface="Arial" panose="020B0604020202020204" pitchFamily="34" charset="0"/>
              </a:rPr>
              <a:t>Bijsnijden</a:t>
            </a:r>
            <a:r>
              <a:rPr lang="nl-NL" sz="900" baseline="0" noProof="1">
                <a:solidFill>
                  <a:srgbClr val="515F67"/>
                </a:solidFill>
                <a:latin typeface="Arial" panose="020B0604020202020204" pitchFamily="34" charset="0"/>
                <a:cs typeface="Arial" panose="020B0604020202020204" pitchFamily="34" charset="0"/>
              </a:rPr>
              <a:t>.</a:t>
            </a: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op de optie </a:t>
            </a:r>
            <a:r>
              <a:rPr lang="nl-NL" sz="900" b="0" baseline="0" noProof="1">
                <a:solidFill>
                  <a:srgbClr val="515F67"/>
                </a:solidFill>
                <a:latin typeface="Arial Black" panose="020B0A04020102020204" pitchFamily="34" charset="0"/>
                <a:cs typeface="Arial" panose="020B0604020202020204" pitchFamily="34" charset="0"/>
              </a:rPr>
              <a:t>Opvullen</a:t>
            </a:r>
            <a:r>
              <a:rPr lang="nl-NL" sz="900" baseline="0" noProof="1">
                <a:solidFill>
                  <a:srgbClr val="515F67"/>
                </a:solidFill>
                <a:latin typeface="Arial" panose="020B0604020202020204" pitchFamily="34" charset="0"/>
                <a:cs typeface="Arial" panose="020B0604020202020204" pitchFamily="34" charset="0"/>
              </a:rPr>
              <a:t>.</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Houd eventueel de </a:t>
            </a:r>
            <a:r>
              <a:rPr lang="nl-NL" sz="900" b="0" baseline="0" noProof="1">
                <a:solidFill>
                  <a:srgbClr val="515F67"/>
                </a:solidFill>
                <a:latin typeface="Arial Black" panose="020B0A04020102020204" pitchFamily="34" charset="0"/>
                <a:cs typeface="Arial" panose="020B0604020202020204" pitchFamily="34" charset="0"/>
              </a:rPr>
              <a:t>Shift-toets</a:t>
            </a:r>
            <a:r>
              <a:rPr lang="nl-NL" sz="900" baseline="0" noProof="1">
                <a:solidFill>
                  <a:srgbClr val="515F67"/>
                </a:solidFill>
                <a:latin typeface="Arial" panose="020B0604020202020204" pitchFamily="34" charset="0"/>
                <a:cs typeface="Arial" panose="020B0604020202020204" pitchFamily="34" charset="0"/>
              </a:rPr>
              <a:t> ingedrukt en sleep de foto zodat het juiste deel van de foto wordt getoond. </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naast de dia.</a:t>
            </a:r>
          </a:p>
        </p:txBody>
      </p:sp>
      <p:pic>
        <p:nvPicPr>
          <p:cNvPr id="15" name="Afbeelding 14">
            <a:extLst>
              <a:ext uri="{FF2B5EF4-FFF2-40B4-BE49-F238E27FC236}">
                <a16:creationId xmlns:a16="http://schemas.microsoft.com/office/drawing/2014/main" id="{A8A007AA-B55B-4E9D-A2F8-666B46E418C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655719" y="3048112"/>
            <a:ext cx="533400" cy="657225"/>
          </a:xfrm>
          <a:prstGeom prst="rect">
            <a:avLst/>
          </a:prstGeom>
        </p:spPr>
      </p:pic>
      <p:pic>
        <p:nvPicPr>
          <p:cNvPr id="16" name="Afbeelding 15">
            <a:extLst>
              <a:ext uri="{FF2B5EF4-FFF2-40B4-BE49-F238E27FC236}">
                <a16:creationId xmlns:a16="http://schemas.microsoft.com/office/drawing/2014/main" id="{8AFAFDC3-00F9-47CD-8BCB-D1616EBC9ED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655719" y="3048112"/>
            <a:ext cx="533400" cy="657225"/>
          </a:xfrm>
          <a:prstGeom prst="rect">
            <a:avLst/>
          </a:prstGeom>
        </p:spPr>
      </p:pic>
      <p:pic>
        <p:nvPicPr>
          <p:cNvPr id="21" name="Afbeelding 20">
            <a:extLst>
              <a:ext uri="{FF2B5EF4-FFF2-40B4-BE49-F238E27FC236}">
                <a16:creationId xmlns:a16="http://schemas.microsoft.com/office/drawing/2014/main" id="{F3A45CE7-D407-438A-90D8-62F879C1590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6016" y="5461200"/>
            <a:ext cx="2268000" cy="877487"/>
          </a:xfrm>
          <a:prstGeom prst="rect">
            <a:avLst/>
          </a:prstGeom>
        </p:spPr>
      </p:pic>
    </p:spTree>
    <p:extLst>
      <p:ext uri="{BB962C8B-B14F-4D97-AF65-F5344CB8AC3E}">
        <p14:creationId xmlns:p14="http://schemas.microsoft.com/office/powerpoint/2010/main" val="3238462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US" dirty="0"/>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9" name="Tijdelijke aanduiding voor dianummer 5"/>
          <p:cNvSpPr>
            <a:spLocks noGrp="1"/>
          </p:cNvSpPr>
          <p:nvPr>
            <p:ph type="sldNum" sz="quarter" idx="4"/>
          </p:nvPr>
        </p:nvSpPr>
        <p:spPr>
          <a:xfrm>
            <a:off x="8640000" y="6338054"/>
            <a:ext cx="2448000" cy="365125"/>
          </a:xfrm>
          <a:prstGeom prst="rect">
            <a:avLst/>
          </a:prstGeom>
        </p:spPr>
        <p:txBody>
          <a:bodyPr/>
          <a:lstStyle>
            <a:lvl1pPr algn="r">
              <a:defRPr sz="1000">
                <a:solidFill>
                  <a:srgbClr val="898989"/>
                </a:solidFill>
              </a:defRPr>
            </a:lvl1pPr>
          </a:lstStyle>
          <a:p>
            <a:fld id="{63457C7A-EA84-4A56-A96B-FAFA7B532F2B}" type="slidenum">
              <a:rPr lang="nl-NL" smtClean="0"/>
              <a:t>‹nr.›</a:t>
            </a:fld>
            <a:endParaRPr lang="nl-NL"/>
          </a:p>
        </p:txBody>
      </p:sp>
      <p:sp>
        <p:nvSpPr>
          <p:cNvPr id="5" name="Tekstvak 4">
            <a:extLst>
              <a:ext uri="{FF2B5EF4-FFF2-40B4-BE49-F238E27FC236}">
                <a16:creationId xmlns:a16="http://schemas.microsoft.com/office/drawing/2014/main" id="{83CAAD80-5083-4E39-80FC-83B1EBE8A588}"/>
              </a:ext>
            </a:extLst>
          </p:cNvPr>
          <p:cNvSpPr txBox="1"/>
          <p:nvPr/>
        </p:nvSpPr>
        <p:spPr>
          <a:xfrm>
            <a:off x="4377875" y="-237020"/>
            <a:ext cx="3455485" cy="21884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wrap="square" tIns="0" bIns="50673" rtlCol="0">
            <a:spAutoFit/>
          </a:bodyPr>
          <a:lstStyle/>
          <a:p>
            <a:pPr algn="ct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TITEL en OBJECT</a:t>
            </a:r>
          </a:p>
        </p:txBody>
      </p:sp>
    </p:spTree>
    <p:extLst>
      <p:ext uri="{BB962C8B-B14F-4D97-AF65-F5344CB8AC3E}">
        <p14:creationId xmlns:p14="http://schemas.microsoft.com/office/powerpoint/2010/main" val="2837913000"/>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en object (wi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en-US" dirty="0"/>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9" name="Tijdelijke aanduiding voor dianummer 5"/>
          <p:cNvSpPr>
            <a:spLocks noGrp="1"/>
          </p:cNvSpPr>
          <p:nvPr>
            <p:ph type="sldNum" sz="quarter" idx="4"/>
          </p:nvPr>
        </p:nvSpPr>
        <p:spPr>
          <a:xfrm>
            <a:off x="8640000" y="6338054"/>
            <a:ext cx="2448000" cy="365125"/>
          </a:xfrm>
          <a:prstGeom prst="rect">
            <a:avLst/>
          </a:prstGeom>
        </p:spPr>
        <p:txBody>
          <a:bodyPr/>
          <a:lstStyle>
            <a:lvl1pPr algn="r">
              <a:defRPr sz="1000">
                <a:solidFill>
                  <a:srgbClr val="898989"/>
                </a:solidFill>
              </a:defRPr>
            </a:lvl1pPr>
          </a:lstStyle>
          <a:p>
            <a:fld id="{63457C7A-EA84-4A56-A96B-FAFA7B532F2B}" type="slidenum">
              <a:rPr lang="nl-NL" smtClean="0"/>
              <a:t>‹nr.›</a:t>
            </a:fld>
            <a:endParaRPr lang="nl-NL"/>
          </a:p>
        </p:txBody>
      </p:sp>
      <p:sp>
        <p:nvSpPr>
          <p:cNvPr id="4" name="Rechthoek 3"/>
          <p:cNvSpPr/>
          <p:nvPr/>
        </p:nvSpPr>
        <p:spPr>
          <a:xfrm>
            <a:off x="0" y="-1"/>
            <a:ext cx="12192000" cy="5919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6" name="Tekstvak 5">
            <a:extLst>
              <a:ext uri="{FF2B5EF4-FFF2-40B4-BE49-F238E27FC236}">
                <a16:creationId xmlns:a16="http://schemas.microsoft.com/office/drawing/2014/main" id="{E631A57E-AFC2-43F7-8E0B-1D68531D3ABF}"/>
              </a:ext>
            </a:extLst>
          </p:cNvPr>
          <p:cNvSpPr txBox="1"/>
          <p:nvPr/>
        </p:nvSpPr>
        <p:spPr>
          <a:xfrm>
            <a:off x="4377875" y="-237020"/>
            <a:ext cx="3455485" cy="21884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wrap="square" tIns="0" bIns="50673" rtlCol="0">
            <a:spAutoFit/>
          </a:bodyPr>
          <a:lstStyle/>
          <a:p>
            <a:pPr algn="ct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TITEL en object (wit)</a:t>
            </a:r>
          </a:p>
        </p:txBody>
      </p:sp>
    </p:spTree>
    <p:extLst>
      <p:ext uri="{BB962C8B-B14F-4D97-AF65-F5344CB8AC3E}">
        <p14:creationId xmlns:p14="http://schemas.microsoft.com/office/powerpoint/2010/main" val="373523336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el en object (wit+1/3 foto)">
    <p:spTree>
      <p:nvGrpSpPr>
        <p:cNvPr id="1" name=""/>
        <p:cNvGrpSpPr/>
        <p:nvPr/>
      </p:nvGrpSpPr>
      <p:grpSpPr>
        <a:xfrm>
          <a:off x="0" y="0"/>
          <a:ext cx="0" cy="0"/>
          <a:chOff x="0" y="0"/>
          <a:chExt cx="0" cy="0"/>
        </a:xfrm>
      </p:grpSpPr>
      <p:sp>
        <p:nvSpPr>
          <p:cNvPr id="4" name="Rechthoek 3"/>
          <p:cNvSpPr/>
          <p:nvPr/>
        </p:nvSpPr>
        <p:spPr>
          <a:xfrm>
            <a:off x="0" y="-1"/>
            <a:ext cx="12192000" cy="5919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10" name="Picture Placeholder 7">
            <a:extLst>
              <a:ext uri="{FF2B5EF4-FFF2-40B4-BE49-F238E27FC236}">
                <a16:creationId xmlns:a16="http://schemas.microsoft.com/office/drawing/2014/main" id="{6892B8C9-9FB2-4773-A4FB-95DC8AA4747A}"/>
              </a:ext>
            </a:extLst>
          </p:cNvPr>
          <p:cNvSpPr>
            <a:spLocks noGrp="1"/>
          </p:cNvSpPr>
          <p:nvPr>
            <p:ph type="pic" sz="quarter" idx="10" hasCustomPrompt="1"/>
          </p:nvPr>
        </p:nvSpPr>
        <p:spPr>
          <a:xfrm>
            <a:off x="8131200" y="0"/>
            <a:ext cx="4060800" cy="6858000"/>
          </a:xfrm>
          <a:solidFill>
            <a:schemeClr val="bg1">
              <a:lumMod val="95000"/>
            </a:schemeClr>
          </a:solidFill>
        </p:spPr>
        <p:txBody>
          <a:bodyPr>
            <a:normAutofit/>
          </a:bodyPr>
          <a:lstStyle>
            <a:lvl1pPr marL="0" indent="0" algn="ctr">
              <a:buNone/>
              <a:defRPr sz="1200" baseline="0"/>
            </a:lvl1pPr>
          </a:lstStyle>
          <a:p>
            <a:r>
              <a:rPr lang="nl-NL" dirty="0"/>
              <a:t>Klik op het </a:t>
            </a:r>
            <a:br>
              <a:rPr lang="nl-NL" dirty="0"/>
            </a:br>
            <a:r>
              <a:rPr lang="nl-NL" dirty="0"/>
              <a:t>afbeeldingspictogram en </a:t>
            </a:r>
            <a:br>
              <a:rPr lang="nl-NL" dirty="0"/>
            </a:br>
            <a:r>
              <a:rPr lang="nl-NL" dirty="0"/>
              <a:t>voeg je eigen foto in</a:t>
            </a:r>
            <a:r>
              <a:rPr lang="nl-NL" noProof="0" dirty="0"/>
              <a:t>.</a:t>
            </a:r>
          </a:p>
        </p:txBody>
      </p:sp>
      <p:sp>
        <p:nvSpPr>
          <p:cNvPr id="2" name="Titel 1"/>
          <p:cNvSpPr>
            <a:spLocks noGrp="1"/>
          </p:cNvSpPr>
          <p:nvPr>
            <p:ph type="title"/>
          </p:nvPr>
        </p:nvSpPr>
        <p:spPr>
          <a:xfrm>
            <a:off x="670986" y="1026000"/>
            <a:ext cx="7122865" cy="666000"/>
          </a:xfrm>
        </p:spPr>
        <p:txBody>
          <a:bodyPr/>
          <a:lstStyle/>
          <a:p>
            <a:r>
              <a:rPr lang="nl-NL"/>
              <a:t>Klik om de stijl te bewerken</a:t>
            </a:r>
            <a:endParaRPr lang="en-US" dirty="0"/>
          </a:p>
        </p:txBody>
      </p:sp>
      <p:sp>
        <p:nvSpPr>
          <p:cNvPr id="3" name="Tijdelijke aanduiding voor inhoud 2"/>
          <p:cNvSpPr>
            <a:spLocks noGrp="1"/>
          </p:cNvSpPr>
          <p:nvPr>
            <p:ph idx="1"/>
          </p:nvPr>
        </p:nvSpPr>
        <p:spPr>
          <a:xfrm>
            <a:off x="670986" y="1764000"/>
            <a:ext cx="7122865" cy="4140000"/>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9" name="Tijdelijke aanduiding voor dianummer 5"/>
          <p:cNvSpPr>
            <a:spLocks noGrp="1"/>
          </p:cNvSpPr>
          <p:nvPr>
            <p:ph type="sldNum" sz="quarter" idx="4"/>
          </p:nvPr>
        </p:nvSpPr>
        <p:spPr>
          <a:xfrm>
            <a:off x="8640000" y="6338054"/>
            <a:ext cx="2448000" cy="365125"/>
          </a:xfrm>
          <a:prstGeom prst="rect">
            <a:avLst/>
          </a:prstGeom>
        </p:spPr>
        <p:txBody>
          <a:bodyPr/>
          <a:lstStyle>
            <a:lvl1pPr algn="r">
              <a:defRPr sz="1000">
                <a:solidFill>
                  <a:srgbClr val="898989"/>
                </a:solidFill>
              </a:defRPr>
            </a:lvl1pPr>
          </a:lstStyle>
          <a:p>
            <a:fld id="{63457C7A-EA84-4A56-A96B-FAFA7B532F2B}" type="slidenum">
              <a:rPr lang="nl-NL" smtClean="0"/>
              <a:t>‹nr.›</a:t>
            </a:fld>
            <a:endParaRPr lang="nl-NL"/>
          </a:p>
        </p:txBody>
      </p:sp>
      <p:sp>
        <p:nvSpPr>
          <p:cNvPr id="11" name="Tekstvak 10">
            <a:extLst>
              <a:ext uri="{FF2B5EF4-FFF2-40B4-BE49-F238E27FC236}">
                <a16:creationId xmlns:a16="http://schemas.microsoft.com/office/drawing/2014/main" id="{7A595EE6-BDA6-43DD-955F-79046DE607D5}"/>
              </a:ext>
            </a:extLst>
          </p:cNvPr>
          <p:cNvSpPr txBox="1"/>
          <p:nvPr/>
        </p:nvSpPr>
        <p:spPr>
          <a:xfrm>
            <a:off x="4377875" y="-237020"/>
            <a:ext cx="3455485" cy="21884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wrap="square" tIns="0" bIns="50673" rtlCol="0">
            <a:spAutoFit/>
          </a:bodyPr>
          <a:lstStyle/>
          <a:p>
            <a:pPr algn="ct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TITEL en object (wit+1/3 foto)</a:t>
            </a:r>
          </a:p>
        </p:txBody>
      </p:sp>
      <p:pic>
        <p:nvPicPr>
          <p:cNvPr id="13" name="Afbeelding 12">
            <a:extLst>
              <a:ext uri="{FF2B5EF4-FFF2-40B4-BE49-F238E27FC236}">
                <a16:creationId xmlns:a16="http://schemas.microsoft.com/office/drawing/2014/main" id="{C029E682-A8BB-47FD-A325-4DFA4345394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655719" y="3048112"/>
            <a:ext cx="533400" cy="657225"/>
          </a:xfrm>
          <a:prstGeom prst="rect">
            <a:avLst/>
          </a:prstGeom>
        </p:spPr>
      </p:pic>
      <p:pic>
        <p:nvPicPr>
          <p:cNvPr id="14" name="Afbeelding 13">
            <a:extLst>
              <a:ext uri="{FF2B5EF4-FFF2-40B4-BE49-F238E27FC236}">
                <a16:creationId xmlns:a16="http://schemas.microsoft.com/office/drawing/2014/main" id="{38D7D234-8261-4EA0-B56C-D8D99B2E30C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655719" y="3048112"/>
            <a:ext cx="533400" cy="657225"/>
          </a:xfrm>
          <a:prstGeom prst="rect">
            <a:avLst/>
          </a:prstGeom>
        </p:spPr>
      </p:pic>
      <p:sp>
        <p:nvSpPr>
          <p:cNvPr id="15" name="Tekstvak 14">
            <a:extLst>
              <a:ext uri="{FF2B5EF4-FFF2-40B4-BE49-F238E27FC236}">
                <a16:creationId xmlns:a16="http://schemas.microsoft.com/office/drawing/2014/main" id="{AEEDE6CB-7C83-41B8-B83C-48BE384C6F7A}"/>
              </a:ext>
            </a:extLst>
          </p:cNvPr>
          <p:cNvSpPr txBox="1"/>
          <p:nvPr/>
        </p:nvSpPr>
        <p:spPr>
          <a:xfrm>
            <a:off x="12478626" y="-36000"/>
            <a:ext cx="2088000" cy="4911024"/>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wrap="square" tIns="0" bIns="50673" rtlCol="0">
            <a:spAutoFit/>
          </a:bodyPr>
          <a:lstStyle/>
          <a:p>
            <a:pP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FOTO INVOEGEN</a:t>
            </a:r>
          </a:p>
          <a:p>
            <a:pPr marL="0" marR="0" lvl="0" indent="0" algn="l" defTabSz="914400" rtl="0" eaLnBrk="1" fontAlgn="auto" latinLnBrk="0" hangingPunct="1">
              <a:lnSpc>
                <a:spcPct val="120000"/>
              </a:lnSpc>
              <a:spcBef>
                <a:spcPts val="0"/>
              </a:spcBef>
              <a:spcAft>
                <a:spcPts val="0"/>
              </a:spcAft>
              <a:buClrTx/>
              <a:buSzTx/>
              <a:buFontTx/>
              <a:buNone/>
              <a:tabLst/>
              <a:defRPr/>
            </a:pPr>
            <a:r>
              <a:rPr lang="nl-NL" sz="900" b="0" baseline="0" noProof="1">
                <a:solidFill>
                  <a:srgbClr val="515F67"/>
                </a:solidFill>
                <a:latin typeface="Arial" panose="020B0604020202020204" pitchFamily="34" charset="0"/>
                <a:cs typeface="Arial" panose="020B0604020202020204" pitchFamily="34" charset="0"/>
              </a:rPr>
              <a:t>Klik op het afbeeldings-pictogram in het midden van het fotovak en voeg de gewenste foto in.</a:t>
            </a:r>
            <a:endParaRPr lang="nl-NL" sz="900" baseline="0" noProof="1">
              <a:solidFill>
                <a:srgbClr val="515F67"/>
              </a:solidFill>
              <a:latin typeface="Arial" panose="020B0604020202020204" pitchFamily="34" charset="0"/>
              <a:cs typeface="Arial" panose="020B0604020202020204" pitchFamily="34" charset="0"/>
            </a:endParaRPr>
          </a:p>
          <a:p>
            <a:pPr>
              <a:lnSpc>
                <a:spcPct val="120000"/>
              </a:lnSpc>
            </a:pPr>
            <a:endParaRPr lang="nl-NL" sz="900" b="1" cap="all" baseline="0" noProof="1">
              <a:solidFill>
                <a:schemeClr val="tx1"/>
              </a:solidFill>
              <a:latin typeface="Arial" panose="020B0604020202020204" pitchFamily="34" charset="0"/>
              <a:cs typeface="Arial" panose="020B0604020202020204" pitchFamily="34" charset="0"/>
            </a:endParaRPr>
          </a:p>
          <a:p>
            <a:pP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FOTO VERVANGEN</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op de foto.</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Verwijder de foto door op </a:t>
            </a:r>
            <a:r>
              <a:rPr lang="nl-NL" sz="900" b="0" u="none" baseline="0" noProof="1">
                <a:solidFill>
                  <a:srgbClr val="515F67"/>
                </a:solidFill>
                <a:latin typeface="Arial Black" panose="020B0A04020102020204" pitchFamily="34" charset="0"/>
                <a:cs typeface="Arial" panose="020B0604020202020204" pitchFamily="34" charset="0"/>
              </a:rPr>
              <a:t>Delete</a:t>
            </a:r>
            <a:r>
              <a:rPr lang="nl-NL" sz="900" b="1" baseline="0" noProof="1">
                <a:solidFill>
                  <a:srgbClr val="515F67"/>
                </a:solidFill>
                <a:latin typeface="Arial" panose="020B0604020202020204" pitchFamily="34" charset="0"/>
                <a:cs typeface="Arial" panose="020B0604020202020204" pitchFamily="34" charset="0"/>
              </a:rPr>
              <a:t> </a:t>
            </a:r>
            <a:r>
              <a:rPr lang="nl-NL" sz="900" b="0" baseline="0" noProof="1">
                <a:solidFill>
                  <a:srgbClr val="515F67"/>
                </a:solidFill>
                <a:latin typeface="Arial" panose="020B0604020202020204" pitchFamily="34" charset="0"/>
                <a:cs typeface="Arial" panose="020B0604020202020204" pitchFamily="34" charset="0"/>
              </a:rPr>
              <a:t>te drukken.</a:t>
            </a:r>
          </a:p>
          <a:p>
            <a:pPr marL="108000" indent="-108000">
              <a:lnSpc>
                <a:spcPct val="120000"/>
              </a:lnSpc>
              <a:buFont typeface="+mj-lt"/>
              <a:buAutoNum type="arabicPeriod"/>
            </a:pPr>
            <a:r>
              <a:rPr lang="nl-NL" sz="900" b="0" baseline="0" noProof="1">
                <a:solidFill>
                  <a:srgbClr val="515F67"/>
                </a:solidFill>
                <a:latin typeface="Arial" panose="020B0604020202020204" pitchFamily="34" charset="0"/>
                <a:cs typeface="Arial" panose="020B0604020202020204" pitchFamily="34" charset="0"/>
              </a:rPr>
              <a:t>Klik op het afbeeldings-pictogram en voeg de gewenste foto in.</a:t>
            </a:r>
            <a:endParaRPr lang="nl-NL" sz="900" baseline="0" noProof="1">
              <a:solidFill>
                <a:srgbClr val="515F67"/>
              </a:solidFill>
              <a:latin typeface="Arial" panose="020B0604020202020204" pitchFamily="34" charset="0"/>
              <a:cs typeface="Arial" panose="020B0604020202020204" pitchFamily="34" charset="0"/>
            </a:endParaRPr>
          </a:p>
          <a:p>
            <a:pPr>
              <a:lnSpc>
                <a:spcPct val="120000"/>
              </a:lnSpc>
            </a:pPr>
            <a:endParaRPr lang="nl-NL" sz="900" baseline="0" noProof="1">
              <a:solidFill>
                <a:schemeClr val="tx1"/>
              </a:solidFill>
              <a:latin typeface="Arial" panose="020B0604020202020204" pitchFamily="34" charset="0"/>
              <a:cs typeface="Arial" panose="020B0604020202020204" pitchFamily="34" charset="0"/>
            </a:endParaRPr>
          </a:p>
          <a:p>
            <a:pP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FOTO BIJSNIJDEN</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op de foto.</a:t>
            </a:r>
            <a:br>
              <a:rPr lang="nl-NL" sz="900" baseline="0" noProof="1">
                <a:solidFill>
                  <a:srgbClr val="515F67"/>
                </a:solidFill>
                <a:latin typeface="Arial" panose="020B0604020202020204" pitchFamily="34" charset="0"/>
                <a:cs typeface="Arial" panose="020B0604020202020204" pitchFamily="34" charset="0"/>
              </a:rPr>
            </a:br>
            <a:r>
              <a:rPr lang="nl-NL" sz="900" baseline="0" noProof="1">
                <a:solidFill>
                  <a:srgbClr val="515F67"/>
                </a:solidFill>
                <a:latin typeface="Arial" panose="020B0604020202020204" pitchFamily="34" charset="0"/>
                <a:cs typeface="Arial" panose="020B0604020202020204" pitchFamily="34" charset="0"/>
              </a:rPr>
              <a:t>De tab ‘Afbeeldingsopmaak’ verschijnt.</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op het onderste deel van de knop </a:t>
            </a:r>
            <a:r>
              <a:rPr lang="nl-NL" sz="900" baseline="0" noProof="1">
                <a:solidFill>
                  <a:srgbClr val="515F67"/>
                </a:solidFill>
                <a:latin typeface="Arial Black" panose="020B0A04020102020204" pitchFamily="34" charset="0"/>
                <a:cs typeface="Arial" panose="020B0604020202020204" pitchFamily="34" charset="0"/>
              </a:rPr>
              <a:t>Bijsnijden</a:t>
            </a:r>
            <a:r>
              <a:rPr lang="nl-NL" sz="900" baseline="0" noProof="1">
                <a:solidFill>
                  <a:srgbClr val="515F67"/>
                </a:solidFill>
                <a:latin typeface="Arial" panose="020B0604020202020204" pitchFamily="34" charset="0"/>
                <a:cs typeface="Arial" panose="020B0604020202020204" pitchFamily="34" charset="0"/>
              </a:rPr>
              <a:t>.</a:t>
            </a: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op de optie </a:t>
            </a:r>
            <a:r>
              <a:rPr lang="nl-NL" sz="900" b="0" baseline="0" noProof="1">
                <a:solidFill>
                  <a:srgbClr val="515F67"/>
                </a:solidFill>
                <a:latin typeface="Arial Black" panose="020B0A04020102020204" pitchFamily="34" charset="0"/>
                <a:cs typeface="Arial" panose="020B0604020202020204" pitchFamily="34" charset="0"/>
              </a:rPr>
              <a:t>Opvullen</a:t>
            </a:r>
            <a:r>
              <a:rPr lang="nl-NL" sz="900" baseline="0" noProof="1">
                <a:solidFill>
                  <a:srgbClr val="515F67"/>
                </a:solidFill>
                <a:latin typeface="Arial" panose="020B0604020202020204" pitchFamily="34" charset="0"/>
                <a:cs typeface="Arial" panose="020B0604020202020204" pitchFamily="34" charset="0"/>
              </a:rPr>
              <a:t>.</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Houd eventueel de </a:t>
            </a:r>
            <a:r>
              <a:rPr lang="nl-NL" sz="900" b="0" baseline="0" noProof="1">
                <a:solidFill>
                  <a:srgbClr val="515F67"/>
                </a:solidFill>
                <a:latin typeface="Arial Black" panose="020B0A04020102020204" pitchFamily="34" charset="0"/>
                <a:cs typeface="Arial" panose="020B0604020202020204" pitchFamily="34" charset="0"/>
              </a:rPr>
              <a:t>Shift-toets</a:t>
            </a:r>
            <a:r>
              <a:rPr lang="nl-NL" sz="900" baseline="0" noProof="1">
                <a:solidFill>
                  <a:srgbClr val="515F67"/>
                </a:solidFill>
                <a:latin typeface="Arial" panose="020B0604020202020204" pitchFamily="34" charset="0"/>
                <a:cs typeface="Arial" panose="020B0604020202020204" pitchFamily="34" charset="0"/>
              </a:rPr>
              <a:t> ingedrukt en sleep de foto zodat het juiste deel van de foto wordt getoond. </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naast de dia.</a:t>
            </a:r>
          </a:p>
        </p:txBody>
      </p:sp>
    </p:spTree>
    <p:extLst>
      <p:ext uri="{BB962C8B-B14F-4D97-AF65-F5344CB8AC3E}">
        <p14:creationId xmlns:p14="http://schemas.microsoft.com/office/powerpoint/2010/main" val="306785179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el en object (wit+2/3 foto)">
    <p:spTree>
      <p:nvGrpSpPr>
        <p:cNvPr id="1" name=""/>
        <p:cNvGrpSpPr/>
        <p:nvPr/>
      </p:nvGrpSpPr>
      <p:grpSpPr>
        <a:xfrm>
          <a:off x="0" y="0"/>
          <a:ext cx="0" cy="0"/>
          <a:chOff x="0" y="0"/>
          <a:chExt cx="0" cy="0"/>
        </a:xfrm>
      </p:grpSpPr>
      <p:sp>
        <p:nvSpPr>
          <p:cNvPr id="9" name="Tijdelijke aanduiding voor dianummer 5"/>
          <p:cNvSpPr>
            <a:spLocks noGrp="1"/>
          </p:cNvSpPr>
          <p:nvPr>
            <p:ph type="sldNum" sz="quarter" idx="4"/>
          </p:nvPr>
        </p:nvSpPr>
        <p:spPr>
          <a:xfrm>
            <a:off x="8640000" y="6338054"/>
            <a:ext cx="2448000" cy="365125"/>
          </a:xfrm>
          <a:prstGeom prst="rect">
            <a:avLst/>
          </a:prstGeom>
        </p:spPr>
        <p:txBody>
          <a:bodyPr/>
          <a:lstStyle>
            <a:lvl1pPr algn="r">
              <a:defRPr sz="1000">
                <a:solidFill>
                  <a:srgbClr val="898989"/>
                </a:solidFill>
              </a:defRPr>
            </a:lvl1pPr>
          </a:lstStyle>
          <a:p>
            <a:fld id="{63457C7A-EA84-4A56-A96B-FAFA7B532F2B}" type="slidenum">
              <a:rPr lang="nl-NL" smtClean="0"/>
              <a:t>‹nr.›</a:t>
            </a:fld>
            <a:endParaRPr lang="nl-NL"/>
          </a:p>
        </p:txBody>
      </p:sp>
      <p:sp>
        <p:nvSpPr>
          <p:cNvPr id="4" name="Rechthoek 3"/>
          <p:cNvSpPr/>
          <p:nvPr/>
        </p:nvSpPr>
        <p:spPr>
          <a:xfrm>
            <a:off x="0" y="-1"/>
            <a:ext cx="12192000" cy="5919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6" name="Picture Placeholder 7"/>
          <p:cNvSpPr>
            <a:spLocks noGrp="1"/>
          </p:cNvSpPr>
          <p:nvPr>
            <p:ph type="pic" sz="quarter" idx="10" hasCustomPrompt="1"/>
          </p:nvPr>
        </p:nvSpPr>
        <p:spPr>
          <a:xfrm>
            <a:off x="4080000" y="0"/>
            <a:ext cx="8112000" cy="6858000"/>
          </a:xfrm>
          <a:solidFill>
            <a:schemeClr val="bg1">
              <a:lumMod val="95000"/>
            </a:schemeClr>
          </a:solidFill>
        </p:spPr>
        <p:txBody>
          <a:bodyPr>
            <a:normAutofit/>
          </a:bodyPr>
          <a:lstStyle>
            <a:lvl1pPr marL="0" indent="0" algn="ctr">
              <a:buNone/>
              <a:defRPr sz="1200" baseline="0"/>
            </a:lvl1pPr>
          </a:lstStyle>
          <a:p>
            <a:r>
              <a:rPr lang="nl-NL" dirty="0"/>
              <a:t>Klik op het </a:t>
            </a:r>
            <a:br>
              <a:rPr lang="nl-NL" dirty="0"/>
            </a:br>
            <a:r>
              <a:rPr lang="nl-NL" dirty="0"/>
              <a:t>afbeeldingspictogram en </a:t>
            </a:r>
            <a:br>
              <a:rPr lang="nl-NL" dirty="0"/>
            </a:br>
            <a:r>
              <a:rPr lang="nl-NL" dirty="0"/>
              <a:t>voeg je eigen foto in</a:t>
            </a:r>
            <a:r>
              <a:rPr lang="nl-NL" noProof="0" dirty="0"/>
              <a:t>.</a:t>
            </a:r>
          </a:p>
        </p:txBody>
      </p:sp>
      <p:sp>
        <p:nvSpPr>
          <p:cNvPr id="11" name="Tekstvak 10">
            <a:extLst>
              <a:ext uri="{FF2B5EF4-FFF2-40B4-BE49-F238E27FC236}">
                <a16:creationId xmlns:a16="http://schemas.microsoft.com/office/drawing/2014/main" id="{E4520427-BA8E-4D38-95EF-C9120025EE09}"/>
              </a:ext>
            </a:extLst>
          </p:cNvPr>
          <p:cNvSpPr txBox="1"/>
          <p:nvPr/>
        </p:nvSpPr>
        <p:spPr>
          <a:xfrm>
            <a:off x="4377875" y="-237020"/>
            <a:ext cx="3455485" cy="21884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wrap="square" tIns="0" bIns="50673" rtlCol="0">
            <a:spAutoFit/>
          </a:bodyPr>
          <a:lstStyle/>
          <a:p>
            <a:pPr algn="ct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TITEL en object (wit+2/3 foto)</a:t>
            </a:r>
          </a:p>
        </p:txBody>
      </p:sp>
      <p:pic>
        <p:nvPicPr>
          <p:cNvPr id="13" name="Afbeelding 12">
            <a:extLst>
              <a:ext uri="{FF2B5EF4-FFF2-40B4-BE49-F238E27FC236}">
                <a16:creationId xmlns:a16="http://schemas.microsoft.com/office/drawing/2014/main" id="{45BB2FBE-FC88-42C6-9174-5B42C6FFF55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655719" y="3048112"/>
            <a:ext cx="533400" cy="657225"/>
          </a:xfrm>
          <a:prstGeom prst="rect">
            <a:avLst/>
          </a:prstGeom>
        </p:spPr>
      </p:pic>
      <p:pic>
        <p:nvPicPr>
          <p:cNvPr id="14" name="Afbeelding 13">
            <a:extLst>
              <a:ext uri="{FF2B5EF4-FFF2-40B4-BE49-F238E27FC236}">
                <a16:creationId xmlns:a16="http://schemas.microsoft.com/office/drawing/2014/main" id="{DFF4EBA5-603A-445C-8AD1-3851C6AF8FF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655719" y="3048112"/>
            <a:ext cx="533400" cy="657225"/>
          </a:xfrm>
          <a:prstGeom prst="rect">
            <a:avLst/>
          </a:prstGeom>
        </p:spPr>
      </p:pic>
      <p:sp>
        <p:nvSpPr>
          <p:cNvPr id="10" name="Tekstvak 9">
            <a:extLst>
              <a:ext uri="{FF2B5EF4-FFF2-40B4-BE49-F238E27FC236}">
                <a16:creationId xmlns:a16="http://schemas.microsoft.com/office/drawing/2014/main" id="{D46EA594-2CD4-40EB-9D8B-176E9D2C95AC}"/>
              </a:ext>
            </a:extLst>
          </p:cNvPr>
          <p:cNvSpPr txBox="1"/>
          <p:nvPr/>
        </p:nvSpPr>
        <p:spPr>
          <a:xfrm>
            <a:off x="12478626" y="-36000"/>
            <a:ext cx="2088000" cy="4911024"/>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wrap="square" tIns="0" bIns="50673" rtlCol="0">
            <a:spAutoFit/>
          </a:bodyPr>
          <a:lstStyle/>
          <a:p>
            <a:pP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FOTO INVOEGEN</a:t>
            </a:r>
          </a:p>
          <a:p>
            <a:pPr marL="0" marR="0" lvl="0" indent="0" algn="l" defTabSz="914400" rtl="0" eaLnBrk="1" fontAlgn="auto" latinLnBrk="0" hangingPunct="1">
              <a:lnSpc>
                <a:spcPct val="120000"/>
              </a:lnSpc>
              <a:spcBef>
                <a:spcPts val="0"/>
              </a:spcBef>
              <a:spcAft>
                <a:spcPts val="0"/>
              </a:spcAft>
              <a:buClrTx/>
              <a:buSzTx/>
              <a:buFontTx/>
              <a:buNone/>
              <a:tabLst/>
              <a:defRPr/>
            </a:pPr>
            <a:r>
              <a:rPr lang="nl-NL" sz="900" b="0" baseline="0" noProof="1">
                <a:solidFill>
                  <a:srgbClr val="515F67"/>
                </a:solidFill>
                <a:latin typeface="Arial" panose="020B0604020202020204" pitchFamily="34" charset="0"/>
                <a:cs typeface="Arial" panose="020B0604020202020204" pitchFamily="34" charset="0"/>
              </a:rPr>
              <a:t>Klik op het afbeeldings-pictogram in het midden van het fotovak en voeg de gewenste foto in.</a:t>
            </a:r>
            <a:endParaRPr lang="nl-NL" sz="900" baseline="0" noProof="1">
              <a:solidFill>
                <a:srgbClr val="515F67"/>
              </a:solidFill>
              <a:latin typeface="Arial" panose="020B0604020202020204" pitchFamily="34" charset="0"/>
              <a:cs typeface="Arial" panose="020B0604020202020204" pitchFamily="34" charset="0"/>
            </a:endParaRPr>
          </a:p>
          <a:p>
            <a:pPr>
              <a:lnSpc>
                <a:spcPct val="120000"/>
              </a:lnSpc>
            </a:pPr>
            <a:endParaRPr lang="nl-NL" sz="900" b="1" cap="all" baseline="0" noProof="1">
              <a:solidFill>
                <a:schemeClr val="tx1"/>
              </a:solidFill>
              <a:latin typeface="Arial" panose="020B0604020202020204" pitchFamily="34" charset="0"/>
              <a:cs typeface="Arial" panose="020B0604020202020204" pitchFamily="34" charset="0"/>
            </a:endParaRPr>
          </a:p>
          <a:p>
            <a:pP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FOTO VERVANGEN</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op de foto.</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Verwijder de foto door op </a:t>
            </a:r>
            <a:r>
              <a:rPr lang="nl-NL" sz="900" b="0" u="none" baseline="0" noProof="1">
                <a:solidFill>
                  <a:srgbClr val="515F67"/>
                </a:solidFill>
                <a:latin typeface="Arial Black" panose="020B0A04020102020204" pitchFamily="34" charset="0"/>
                <a:cs typeface="Arial" panose="020B0604020202020204" pitchFamily="34" charset="0"/>
              </a:rPr>
              <a:t>Delete</a:t>
            </a:r>
            <a:r>
              <a:rPr lang="nl-NL" sz="900" b="1" baseline="0" noProof="1">
                <a:solidFill>
                  <a:srgbClr val="515F67"/>
                </a:solidFill>
                <a:latin typeface="Arial" panose="020B0604020202020204" pitchFamily="34" charset="0"/>
                <a:cs typeface="Arial" panose="020B0604020202020204" pitchFamily="34" charset="0"/>
              </a:rPr>
              <a:t> </a:t>
            </a:r>
            <a:r>
              <a:rPr lang="nl-NL" sz="900" b="0" baseline="0" noProof="1">
                <a:solidFill>
                  <a:srgbClr val="515F67"/>
                </a:solidFill>
                <a:latin typeface="Arial" panose="020B0604020202020204" pitchFamily="34" charset="0"/>
                <a:cs typeface="Arial" panose="020B0604020202020204" pitchFamily="34" charset="0"/>
              </a:rPr>
              <a:t>te drukken.</a:t>
            </a:r>
          </a:p>
          <a:p>
            <a:pPr marL="108000" indent="-108000">
              <a:lnSpc>
                <a:spcPct val="120000"/>
              </a:lnSpc>
              <a:buFont typeface="+mj-lt"/>
              <a:buAutoNum type="arabicPeriod"/>
            </a:pPr>
            <a:r>
              <a:rPr lang="nl-NL" sz="900" b="0" baseline="0" noProof="1">
                <a:solidFill>
                  <a:srgbClr val="515F67"/>
                </a:solidFill>
                <a:latin typeface="Arial" panose="020B0604020202020204" pitchFamily="34" charset="0"/>
                <a:cs typeface="Arial" panose="020B0604020202020204" pitchFamily="34" charset="0"/>
              </a:rPr>
              <a:t>Klik op het afbeeldings-pictogram en voeg de gewenste foto in.</a:t>
            </a:r>
            <a:endParaRPr lang="nl-NL" sz="900" baseline="0" noProof="1">
              <a:solidFill>
                <a:srgbClr val="515F67"/>
              </a:solidFill>
              <a:latin typeface="Arial" panose="020B0604020202020204" pitchFamily="34" charset="0"/>
              <a:cs typeface="Arial" panose="020B0604020202020204" pitchFamily="34" charset="0"/>
            </a:endParaRPr>
          </a:p>
          <a:p>
            <a:pPr>
              <a:lnSpc>
                <a:spcPct val="120000"/>
              </a:lnSpc>
            </a:pPr>
            <a:endParaRPr lang="nl-NL" sz="900" baseline="0" noProof="1">
              <a:solidFill>
                <a:schemeClr val="tx1"/>
              </a:solidFill>
              <a:latin typeface="Arial" panose="020B0604020202020204" pitchFamily="34" charset="0"/>
              <a:cs typeface="Arial" panose="020B0604020202020204" pitchFamily="34" charset="0"/>
            </a:endParaRPr>
          </a:p>
          <a:p>
            <a:pP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FOTO BIJSNIJDEN</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op de foto.</a:t>
            </a:r>
            <a:br>
              <a:rPr lang="nl-NL" sz="900" baseline="0" noProof="1">
                <a:solidFill>
                  <a:srgbClr val="515F67"/>
                </a:solidFill>
                <a:latin typeface="Arial" panose="020B0604020202020204" pitchFamily="34" charset="0"/>
                <a:cs typeface="Arial" panose="020B0604020202020204" pitchFamily="34" charset="0"/>
              </a:rPr>
            </a:br>
            <a:r>
              <a:rPr lang="nl-NL" sz="900" baseline="0" noProof="1">
                <a:solidFill>
                  <a:srgbClr val="515F67"/>
                </a:solidFill>
                <a:latin typeface="Arial" panose="020B0604020202020204" pitchFamily="34" charset="0"/>
                <a:cs typeface="Arial" panose="020B0604020202020204" pitchFamily="34" charset="0"/>
              </a:rPr>
              <a:t>De tab ‘Afbeeldingsopmaak’ verschijnt.</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op het onderste deel van de knop </a:t>
            </a:r>
            <a:r>
              <a:rPr lang="nl-NL" sz="900" baseline="0" noProof="1">
                <a:solidFill>
                  <a:srgbClr val="515F67"/>
                </a:solidFill>
                <a:latin typeface="Arial Black" panose="020B0A04020102020204" pitchFamily="34" charset="0"/>
                <a:cs typeface="Arial" panose="020B0604020202020204" pitchFamily="34" charset="0"/>
              </a:rPr>
              <a:t>Bijsnijden</a:t>
            </a:r>
            <a:r>
              <a:rPr lang="nl-NL" sz="900" baseline="0" noProof="1">
                <a:solidFill>
                  <a:srgbClr val="515F67"/>
                </a:solidFill>
                <a:latin typeface="Arial" panose="020B0604020202020204" pitchFamily="34" charset="0"/>
                <a:cs typeface="Arial" panose="020B0604020202020204" pitchFamily="34" charset="0"/>
              </a:rPr>
              <a:t>.</a:t>
            </a: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op de optie </a:t>
            </a:r>
            <a:r>
              <a:rPr lang="nl-NL" sz="900" b="0" baseline="0" noProof="1">
                <a:solidFill>
                  <a:srgbClr val="515F67"/>
                </a:solidFill>
                <a:latin typeface="Arial Black" panose="020B0A04020102020204" pitchFamily="34" charset="0"/>
                <a:cs typeface="Arial" panose="020B0604020202020204" pitchFamily="34" charset="0"/>
              </a:rPr>
              <a:t>Opvullen</a:t>
            </a:r>
            <a:r>
              <a:rPr lang="nl-NL" sz="900" baseline="0" noProof="1">
                <a:solidFill>
                  <a:srgbClr val="515F67"/>
                </a:solidFill>
                <a:latin typeface="Arial" panose="020B0604020202020204" pitchFamily="34" charset="0"/>
                <a:cs typeface="Arial" panose="020B0604020202020204" pitchFamily="34" charset="0"/>
              </a:rPr>
              <a:t>.</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Houd eventueel de </a:t>
            </a:r>
            <a:r>
              <a:rPr lang="nl-NL" sz="900" b="0" baseline="0" noProof="1">
                <a:solidFill>
                  <a:srgbClr val="515F67"/>
                </a:solidFill>
                <a:latin typeface="Arial Black" panose="020B0A04020102020204" pitchFamily="34" charset="0"/>
                <a:cs typeface="Arial" panose="020B0604020202020204" pitchFamily="34" charset="0"/>
              </a:rPr>
              <a:t>Shift-toets</a:t>
            </a:r>
            <a:r>
              <a:rPr lang="nl-NL" sz="900" baseline="0" noProof="1">
                <a:solidFill>
                  <a:srgbClr val="515F67"/>
                </a:solidFill>
                <a:latin typeface="Arial" panose="020B0604020202020204" pitchFamily="34" charset="0"/>
                <a:cs typeface="Arial" panose="020B0604020202020204" pitchFamily="34" charset="0"/>
              </a:rPr>
              <a:t> ingedrukt en sleep de foto zodat het juiste deel van de foto wordt getoond. </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naast de dia.</a:t>
            </a:r>
          </a:p>
        </p:txBody>
      </p:sp>
      <p:sp>
        <p:nvSpPr>
          <p:cNvPr id="12" name="Titel 2">
            <a:extLst>
              <a:ext uri="{FF2B5EF4-FFF2-40B4-BE49-F238E27FC236}">
                <a16:creationId xmlns:a16="http://schemas.microsoft.com/office/drawing/2014/main" id="{7FC87B33-C5FE-4F0C-A239-69C8233741C8}"/>
              </a:ext>
            </a:extLst>
          </p:cNvPr>
          <p:cNvSpPr>
            <a:spLocks noGrp="1"/>
          </p:cNvSpPr>
          <p:nvPr>
            <p:ph type="title"/>
          </p:nvPr>
        </p:nvSpPr>
        <p:spPr>
          <a:xfrm>
            <a:off x="672000" y="1026000"/>
            <a:ext cx="3121374" cy="666000"/>
          </a:xfrm>
        </p:spPr>
        <p:txBody>
          <a:bodyPr/>
          <a:lstStyle/>
          <a:p>
            <a:r>
              <a:rPr lang="nl-NL"/>
              <a:t>Klik om de stijl te bewerken</a:t>
            </a:r>
            <a:endParaRPr lang="en-GB"/>
          </a:p>
        </p:txBody>
      </p:sp>
      <p:sp>
        <p:nvSpPr>
          <p:cNvPr id="15" name="Tijdelijke aanduiding voor inhoud 2">
            <a:extLst>
              <a:ext uri="{FF2B5EF4-FFF2-40B4-BE49-F238E27FC236}">
                <a16:creationId xmlns:a16="http://schemas.microsoft.com/office/drawing/2014/main" id="{0E01D902-AE74-4B0C-AFD6-32A16C1865E1}"/>
              </a:ext>
            </a:extLst>
          </p:cNvPr>
          <p:cNvSpPr>
            <a:spLocks noGrp="1"/>
          </p:cNvSpPr>
          <p:nvPr>
            <p:ph idx="1"/>
          </p:nvPr>
        </p:nvSpPr>
        <p:spPr>
          <a:xfrm>
            <a:off x="670987" y="1764000"/>
            <a:ext cx="3121374" cy="4140000"/>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Tree>
    <p:extLst>
      <p:ext uri="{BB962C8B-B14F-4D97-AF65-F5344CB8AC3E}">
        <p14:creationId xmlns:p14="http://schemas.microsoft.com/office/powerpoint/2010/main" val="2550880873"/>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en object (groen)">
    <p:spTree>
      <p:nvGrpSpPr>
        <p:cNvPr id="1" name=""/>
        <p:cNvGrpSpPr/>
        <p:nvPr/>
      </p:nvGrpSpPr>
      <p:grpSpPr>
        <a:xfrm>
          <a:off x="0" y="0"/>
          <a:ext cx="0" cy="0"/>
          <a:chOff x="0" y="0"/>
          <a:chExt cx="0" cy="0"/>
        </a:xfrm>
      </p:grpSpPr>
      <p:sp>
        <p:nvSpPr>
          <p:cNvPr id="4" name="Rechthoek 3"/>
          <p:cNvSpPr/>
          <p:nvPr/>
        </p:nvSpPr>
        <p:spPr>
          <a:xfrm>
            <a:off x="0" y="-1"/>
            <a:ext cx="12192000" cy="6858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2" name="Titel 1"/>
          <p:cNvSpPr>
            <a:spLocks noGrp="1"/>
          </p:cNvSpPr>
          <p:nvPr>
            <p:ph type="title"/>
          </p:nvPr>
        </p:nvSpPr>
        <p:spPr/>
        <p:txBody>
          <a:bodyPr/>
          <a:lstStyle>
            <a:lvl1pPr>
              <a:defRPr>
                <a:solidFill>
                  <a:schemeClr val="bg1"/>
                </a:solidFill>
              </a:defRPr>
            </a:lvl1pPr>
          </a:lstStyle>
          <a:p>
            <a:r>
              <a:rPr lang="nl-NL"/>
              <a:t>Klik om de stijl te bewerken</a:t>
            </a:r>
            <a:endParaRPr lang="en-US" dirty="0"/>
          </a:p>
        </p:txBody>
      </p:sp>
      <p:sp>
        <p:nvSpPr>
          <p:cNvPr id="3" name="Tijdelijke aanduiding voor inhoud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9" name="Tijdelijke aanduiding voor dianummer 5"/>
          <p:cNvSpPr>
            <a:spLocks noGrp="1"/>
          </p:cNvSpPr>
          <p:nvPr>
            <p:ph type="sldNum" sz="quarter" idx="4"/>
          </p:nvPr>
        </p:nvSpPr>
        <p:spPr>
          <a:xfrm>
            <a:off x="8640000" y="6338054"/>
            <a:ext cx="2448000" cy="365125"/>
          </a:xfrm>
          <a:prstGeom prst="rect">
            <a:avLst/>
          </a:prstGeom>
        </p:spPr>
        <p:txBody>
          <a:bodyPr/>
          <a:lstStyle>
            <a:lvl1pPr algn="r">
              <a:defRPr sz="1000">
                <a:solidFill>
                  <a:schemeClr val="bg1"/>
                </a:solidFill>
              </a:defRPr>
            </a:lvl1pPr>
          </a:lstStyle>
          <a:p>
            <a:fld id="{63457C7A-EA84-4A56-A96B-FAFA7B532F2B}" type="slidenum">
              <a:rPr lang="nl-NL" smtClean="0"/>
              <a:t>‹nr.›</a:t>
            </a:fld>
            <a:endParaRPr lang="nl-NL"/>
          </a:p>
        </p:txBody>
      </p:sp>
      <p:sp>
        <p:nvSpPr>
          <p:cNvPr id="7" name="Tekstvak 6">
            <a:extLst>
              <a:ext uri="{FF2B5EF4-FFF2-40B4-BE49-F238E27FC236}">
                <a16:creationId xmlns:a16="http://schemas.microsoft.com/office/drawing/2014/main" id="{86EBFDE8-B5CE-401E-8469-26933AAE4F33}"/>
              </a:ext>
            </a:extLst>
          </p:cNvPr>
          <p:cNvSpPr txBox="1"/>
          <p:nvPr/>
        </p:nvSpPr>
        <p:spPr>
          <a:xfrm>
            <a:off x="4377875" y="-237020"/>
            <a:ext cx="3455485" cy="21884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wrap="square" tIns="0" bIns="50673" rtlCol="0">
            <a:spAutoFit/>
          </a:bodyPr>
          <a:lstStyle/>
          <a:p>
            <a:pPr algn="ct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TITEL en object (groen)</a:t>
            </a:r>
          </a:p>
        </p:txBody>
      </p:sp>
      <p:pic>
        <p:nvPicPr>
          <p:cNvPr id="8" name="Afbeelding 7">
            <a:extLst>
              <a:ext uri="{FF2B5EF4-FFF2-40B4-BE49-F238E27FC236}">
                <a16:creationId xmlns:a16="http://schemas.microsoft.com/office/drawing/2014/main" id="{53514D62-42BD-4D3F-A075-A4F615E3450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02400" y="6202802"/>
            <a:ext cx="936000" cy="362137"/>
          </a:xfrm>
          <a:prstGeom prst="rect">
            <a:avLst/>
          </a:prstGeom>
        </p:spPr>
      </p:pic>
    </p:spTree>
    <p:extLst>
      <p:ext uri="{BB962C8B-B14F-4D97-AF65-F5344CB8AC3E}">
        <p14:creationId xmlns:p14="http://schemas.microsoft.com/office/powerpoint/2010/main" val="2412328640"/>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el en object (groen+1/3 foto)">
    <p:spTree>
      <p:nvGrpSpPr>
        <p:cNvPr id="1" name=""/>
        <p:cNvGrpSpPr/>
        <p:nvPr/>
      </p:nvGrpSpPr>
      <p:grpSpPr>
        <a:xfrm>
          <a:off x="0" y="0"/>
          <a:ext cx="0" cy="0"/>
          <a:chOff x="0" y="0"/>
          <a:chExt cx="0" cy="0"/>
        </a:xfrm>
      </p:grpSpPr>
      <p:sp>
        <p:nvSpPr>
          <p:cNvPr id="7" name="Rechthoek 6"/>
          <p:cNvSpPr/>
          <p:nvPr/>
        </p:nvSpPr>
        <p:spPr>
          <a:xfrm>
            <a:off x="0" y="-1"/>
            <a:ext cx="12192000" cy="6858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2" name="Titel 1"/>
          <p:cNvSpPr>
            <a:spLocks noGrp="1"/>
          </p:cNvSpPr>
          <p:nvPr>
            <p:ph type="title"/>
          </p:nvPr>
        </p:nvSpPr>
        <p:spPr>
          <a:xfrm>
            <a:off x="670986" y="1026000"/>
            <a:ext cx="7122865" cy="666000"/>
          </a:xfrm>
        </p:spPr>
        <p:txBody>
          <a:bodyPr/>
          <a:lstStyle>
            <a:lvl1pPr>
              <a:defRPr>
                <a:solidFill>
                  <a:schemeClr val="bg1"/>
                </a:solidFill>
              </a:defRPr>
            </a:lvl1pPr>
          </a:lstStyle>
          <a:p>
            <a:r>
              <a:rPr lang="nl-NL"/>
              <a:t>Klik om de stijl te bewerken</a:t>
            </a:r>
            <a:endParaRPr lang="en-US" dirty="0"/>
          </a:p>
        </p:txBody>
      </p:sp>
      <p:sp>
        <p:nvSpPr>
          <p:cNvPr id="3" name="Tijdelijke aanduiding voor inhoud 2"/>
          <p:cNvSpPr>
            <a:spLocks noGrp="1"/>
          </p:cNvSpPr>
          <p:nvPr>
            <p:ph idx="1"/>
          </p:nvPr>
        </p:nvSpPr>
        <p:spPr>
          <a:xfrm>
            <a:off x="670986" y="1764000"/>
            <a:ext cx="7122865" cy="414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9" name="Tijdelijke aanduiding voor dianummer 5"/>
          <p:cNvSpPr>
            <a:spLocks noGrp="1"/>
          </p:cNvSpPr>
          <p:nvPr>
            <p:ph type="sldNum" sz="quarter" idx="4"/>
          </p:nvPr>
        </p:nvSpPr>
        <p:spPr>
          <a:xfrm>
            <a:off x="8640000" y="6338054"/>
            <a:ext cx="2448000" cy="365125"/>
          </a:xfrm>
          <a:prstGeom prst="rect">
            <a:avLst/>
          </a:prstGeom>
        </p:spPr>
        <p:txBody>
          <a:bodyPr/>
          <a:lstStyle>
            <a:lvl1pPr algn="r">
              <a:defRPr sz="1000">
                <a:solidFill>
                  <a:srgbClr val="898989"/>
                </a:solidFill>
              </a:defRPr>
            </a:lvl1pPr>
          </a:lstStyle>
          <a:p>
            <a:fld id="{63457C7A-EA84-4A56-A96B-FAFA7B532F2B}" type="slidenum">
              <a:rPr lang="nl-NL" smtClean="0"/>
              <a:t>‹nr.›</a:t>
            </a:fld>
            <a:endParaRPr lang="nl-NL"/>
          </a:p>
        </p:txBody>
      </p:sp>
      <p:sp>
        <p:nvSpPr>
          <p:cNvPr id="6" name="Picture Placeholder 7"/>
          <p:cNvSpPr>
            <a:spLocks noGrp="1"/>
          </p:cNvSpPr>
          <p:nvPr>
            <p:ph type="pic" sz="quarter" idx="10" hasCustomPrompt="1"/>
          </p:nvPr>
        </p:nvSpPr>
        <p:spPr>
          <a:xfrm>
            <a:off x="8225369" y="0"/>
            <a:ext cx="3966633" cy="6858000"/>
          </a:xfrm>
          <a:solidFill>
            <a:schemeClr val="bg1">
              <a:lumMod val="95000"/>
            </a:schemeClr>
          </a:solidFill>
        </p:spPr>
        <p:txBody>
          <a:bodyPr>
            <a:normAutofit/>
          </a:bodyPr>
          <a:lstStyle>
            <a:lvl1pPr marL="0" indent="0" algn="ctr">
              <a:buNone/>
              <a:defRPr sz="1200" baseline="0"/>
            </a:lvl1pPr>
          </a:lstStyle>
          <a:p>
            <a:r>
              <a:rPr lang="nl-NL" dirty="0"/>
              <a:t>Klik op het </a:t>
            </a:r>
            <a:br>
              <a:rPr lang="nl-NL" dirty="0"/>
            </a:br>
            <a:r>
              <a:rPr lang="nl-NL" dirty="0"/>
              <a:t>afbeeldingspictogram en </a:t>
            </a:r>
            <a:br>
              <a:rPr lang="nl-NL" dirty="0"/>
            </a:br>
            <a:r>
              <a:rPr lang="nl-NL" dirty="0"/>
              <a:t>voeg je eigen foto in</a:t>
            </a:r>
            <a:r>
              <a:rPr lang="nl-NL" noProof="0" dirty="0"/>
              <a:t>.</a:t>
            </a:r>
          </a:p>
        </p:txBody>
      </p:sp>
      <p:sp>
        <p:nvSpPr>
          <p:cNvPr id="13" name="Tekstvak 12">
            <a:extLst>
              <a:ext uri="{FF2B5EF4-FFF2-40B4-BE49-F238E27FC236}">
                <a16:creationId xmlns:a16="http://schemas.microsoft.com/office/drawing/2014/main" id="{4C1CB270-3104-4523-AB85-86B0C678E631}"/>
              </a:ext>
            </a:extLst>
          </p:cNvPr>
          <p:cNvSpPr txBox="1"/>
          <p:nvPr/>
        </p:nvSpPr>
        <p:spPr>
          <a:xfrm>
            <a:off x="4377875" y="-237020"/>
            <a:ext cx="3455485" cy="21884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wrap="square" tIns="0" bIns="50673" rtlCol="0">
            <a:spAutoFit/>
          </a:bodyPr>
          <a:lstStyle/>
          <a:p>
            <a:pPr algn="ct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TITEL en object (groen+1/3 foto)</a:t>
            </a:r>
          </a:p>
        </p:txBody>
      </p:sp>
      <p:pic>
        <p:nvPicPr>
          <p:cNvPr id="15" name="Afbeelding 14">
            <a:extLst>
              <a:ext uri="{FF2B5EF4-FFF2-40B4-BE49-F238E27FC236}">
                <a16:creationId xmlns:a16="http://schemas.microsoft.com/office/drawing/2014/main" id="{44AFC8A0-D9D9-4FDC-AA0B-3AC152C587D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655719" y="3048112"/>
            <a:ext cx="533400" cy="657225"/>
          </a:xfrm>
          <a:prstGeom prst="rect">
            <a:avLst/>
          </a:prstGeom>
        </p:spPr>
      </p:pic>
      <p:pic>
        <p:nvPicPr>
          <p:cNvPr id="16" name="Afbeelding 15">
            <a:extLst>
              <a:ext uri="{FF2B5EF4-FFF2-40B4-BE49-F238E27FC236}">
                <a16:creationId xmlns:a16="http://schemas.microsoft.com/office/drawing/2014/main" id="{27B4DFB2-E726-48CA-BF58-470D84AEE44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655719" y="3048112"/>
            <a:ext cx="533400" cy="657225"/>
          </a:xfrm>
          <a:prstGeom prst="rect">
            <a:avLst/>
          </a:prstGeom>
        </p:spPr>
      </p:pic>
      <p:sp>
        <p:nvSpPr>
          <p:cNvPr id="12" name="Tekstvak 11">
            <a:extLst>
              <a:ext uri="{FF2B5EF4-FFF2-40B4-BE49-F238E27FC236}">
                <a16:creationId xmlns:a16="http://schemas.microsoft.com/office/drawing/2014/main" id="{134BEC20-60EC-4655-934F-F70938C7BE48}"/>
              </a:ext>
            </a:extLst>
          </p:cNvPr>
          <p:cNvSpPr txBox="1"/>
          <p:nvPr/>
        </p:nvSpPr>
        <p:spPr>
          <a:xfrm>
            <a:off x="12478626" y="-36000"/>
            <a:ext cx="2088000" cy="4911024"/>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wrap="square" tIns="0" bIns="50673" rtlCol="0">
            <a:spAutoFit/>
          </a:bodyPr>
          <a:lstStyle/>
          <a:p>
            <a:pP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FOTO INVOEGEN</a:t>
            </a:r>
          </a:p>
          <a:p>
            <a:pPr marL="0" marR="0" lvl="0" indent="0" algn="l" defTabSz="914400" rtl="0" eaLnBrk="1" fontAlgn="auto" latinLnBrk="0" hangingPunct="1">
              <a:lnSpc>
                <a:spcPct val="120000"/>
              </a:lnSpc>
              <a:spcBef>
                <a:spcPts val="0"/>
              </a:spcBef>
              <a:spcAft>
                <a:spcPts val="0"/>
              </a:spcAft>
              <a:buClrTx/>
              <a:buSzTx/>
              <a:buFontTx/>
              <a:buNone/>
              <a:tabLst/>
              <a:defRPr/>
            </a:pPr>
            <a:r>
              <a:rPr lang="nl-NL" sz="900" b="0" baseline="0" noProof="1">
                <a:solidFill>
                  <a:srgbClr val="515F67"/>
                </a:solidFill>
                <a:latin typeface="Arial" panose="020B0604020202020204" pitchFamily="34" charset="0"/>
                <a:cs typeface="Arial" panose="020B0604020202020204" pitchFamily="34" charset="0"/>
              </a:rPr>
              <a:t>Klik op het afbeeldings-pictogram in het midden van het fotovak en voeg de gewenste foto in.</a:t>
            </a:r>
            <a:endParaRPr lang="nl-NL" sz="900" baseline="0" noProof="1">
              <a:solidFill>
                <a:srgbClr val="515F67"/>
              </a:solidFill>
              <a:latin typeface="Arial" panose="020B0604020202020204" pitchFamily="34" charset="0"/>
              <a:cs typeface="Arial" panose="020B0604020202020204" pitchFamily="34" charset="0"/>
            </a:endParaRPr>
          </a:p>
          <a:p>
            <a:pPr>
              <a:lnSpc>
                <a:spcPct val="120000"/>
              </a:lnSpc>
            </a:pPr>
            <a:endParaRPr lang="nl-NL" sz="900" b="1" cap="all" baseline="0" noProof="1">
              <a:solidFill>
                <a:schemeClr val="tx1"/>
              </a:solidFill>
              <a:latin typeface="Arial" panose="020B0604020202020204" pitchFamily="34" charset="0"/>
              <a:cs typeface="Arial" panose="020B0604020202020204" pitchFamily="34" charset="0"/>
            </a:endParaRPr>
          </a:p>
          <a:p>
            <a:pP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FOTO VERVANGEN</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op de foto.</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Verwijder de foto door op </a:t>
            </a:r>
            <a:r>
              <a:rPr lang="nl-NL" sz="900" b="0" u="none" baseline="0" noProof="1">
                <a:solidFill>
                  <a:srgbClr val="515F67"/>
                </a:solidFill>
                <a:latin typeface="Arial Black" panose="020B0A04020102020204" pitchFamily="34" charset="0"/>
                <a:cs typeface="Arial" panose="020B0604020202020204" pitchFamily="34" charset="0"/>
              </a:rPr>
              <a:t>Delete</a:t>
            </a:r>
            <a:r>
              <a:rPr lang="nl-NL" sz="900" b="1" baseline="0" noProof="1">
                <a:solidFill>
                  <a:srgbClr val="515F67"/>
                </a:solidFill>
                <a:latin typeface="Arial" panose="020B0604020202020204" pitchFamily="34" charset="0"/>
                <a:cs typeface="Arial" panose="020B0604020202020204" pitchFamily="34" charset="0"/>
              </a:rPr>
              <a:t> </a:t>
            </a:r>
            <a:r>
              <a:rPr lang="nl-NL" sz="900" b="0" baseline="0" noProof="1">
                <a:solidFill>
                  <a:srgbClr val="515F67"/>
                </a:solidFill>
                <a:latin typeface="Arial" panose="020B0604020202020204" pitchFamily="34" charset="0"/>
                <a:cs typeface="Arial" panose="020B0604020202020204" pitchFamily="34" charset="0"/>
              </a:rPr>
              <a:t>te drukken.</a:t>
            </a:r>
          </a:p>
          <a:p>
            <a:pPr marL="108000" indent="-108000">
              <a:lnSpc>
                <a:spcPct val="120000"/>
              </a:lnSpc>
              <a:buFont typeface="+mj-lt"/>
              <a:buAutoNum type="arabicPeriod"/>
            </a:pPr>
            <a:r>
              <a:rPr lang="nl-NL" sz="900" b="0" baseline="0" noProof="1">
                <a:solidFill>
                  <a:srgbClr val="515F67"/>
                </a:solidFill>
                <a:latin typeface="Arial" panose="020B0604020202020204" pitchFamily="34" charset="0"/>
                <a:cs typeface="Arial" panose="020B0604020202020204" pitchFamily="34" charset="0"/>
              </a:rPr>
              <a:t>Klik op het afbeeldings-pictogram en voeg de gewenste foto in.</a:t>
            </a:r>
            <a:endParaRPr lang="nl-NL" sz="900" baseline="0" noProof="1">
              <a:solidFill>
                <a:srgbClr val="515F67"/>
              </a:solidFill>
              <a:latin typeface="Arial" panose="020B0604020202020204" pitchFamily="34" charset="0"/>
              <a:cs typeface="Arial" panose="020B0604020202020204" pitchFamily="34" charset="0"/>
            </a:endParaRPr>
          </a:p>
          <a:p>
            <a:pPr>
              <a:lnSpc>
                <a:spcPct val="120000"/>
              </a:lnSpc>
            </a:pPr>
            <a:endParaRPr lang="nl-NL" sz="900" baseline="0" noProof="1">
              <a:solidFill>
                <a:schemeClr val="tx1"/>
              </a:solidFill>
              <a:latin typeface="Arial" panose="020B0604020202020204" pitchFamily="34" charset="0"/>
              <a:cs typeface="Arial" panose="020B0604020202020204" pitchFamily="34" charset="0"/>
            </a:endParaRPr>
          </a:p>
          <a:p>
            <a:pP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FOTO BIJSNIJDEN</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op de foto.</a:t>
            </a:r>
            <a:br>
              <a:rPr lang="nl-NL" sz="900" baseline="0" noProof="1">
                <a:solidFill>
                  <a:srgbClr val="515F67"/>
                </a:solidFill>
                <a:latin typeface="Arial" panose="020B0604020202020204" pitchFamily="34" charset="0"/>
                <a:cs typeface="Arial" panose="020B0604020202020204" pitchFamily="34" charset="0"/>
              </a:rPr>
            </a:br>
            <a:r>
              <a:rPr lang="nl-NL" sz="900" baseline="0" noProof="1">
                <a:solidFill>
                  <a:srgbClr val="515F67"/>
                </a:solidFill>
                <a:latin typeface="Arial" panose="020B0604020202020204" pitchFamily="34" charset="0"/>
                <a:cs typeface="Arial" panose="020B0604020202020204" pitchFamily="34" charset="0"/>
              </a:rPr>
              <a:t>De tab ‘Afbeeldingsopmaak’ verschijnt.</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op het onderste deel van de knop </a:t>
            </a:r>
            <a:r>
              <a:rPr lang="nl-NL" sz="900" baseline="0" noProof="1">
                <a:solidFill>
                  <a:srgbClr val="515F67"/>
                </a:solidFill>
                <a:latin typeface="Arial Black" panose="020B0A04020102020204" pitchFamily="34" charset="0"/>
                <a:cs typeface="Arial" panose="020B0604020202020204" pitchFamily="34" charset="0"/>
              </a:rPr>
              <a:t>Bijsnijden</a:t>
            </a:r>
            <a:r>
              <a:rPr lang="nl-NL" sz="900" baseline="0" noProof="1">
                <a:solidFill>
                  <a:srgbClr val="515F67"/>
                </a:solidFill>
                <a:latin typeface="Arial" panose="020B0604020202020204" pitchFamily="34" charset="0"/>
                <a:cs typeface="Arial" panose="020B0604020202020204" pitchFamily="34" charset="0"/>
              </a:rPr>
              <a:t>.</a:t>
            </a: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op de optie </a:t>
            </a:r>
            <a:r>
              <a:rPr lang="nl-NL" sz="900" b="0" baseline="0" noProof="1">
                <a:solidFill>
                  <a:srgbClr val="515F67"/>
                </a:solidFill>
                <a:latin typeface="Arial Black" panose="020B0A04020102020204" pitchFamily="34" charset="0"/>
                <a:cs typeface="Arial" panose="020B0604020202020204" pitchFamily="34" charset="0"/>
              </a:rPr>
              <a:t>Opvullen</a:t>
            </a:r>
            <a:r>
              <a:rPr lang="nl-NL" sz="900" baseline="0" noProof="1">
                <a:solidFill>
                  <a:srgbClr val="515F67"/>
                </a:solidFill>
                <a:latin typeface="Arial" panose="020B0604020202020204" pitchFamily="34" charset="0"/>
                <a:cs typeface="Arial" panose="020B0604020202020204" pitchFamily="34" charset="0"/>
              </a:rPr>
              <a:t>.</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Houd eventueel de </a:t>
            </a:r>
            <a:r>
              <a:rPr lang="nl-NL" sz="900" b="0" baseline="0" noProof="1">
                <a:solidFill>
                  <a:srgbClr val="515F67"/>
                </a:solidFill>
                <a:latin typeface="Arial Black" panose="020B0A04020102020204" pitchFamily="34" charset="0"/>
                <a:cs typeface="Arial" panose="020B0604020202020204" pitchFamily="34" charset="0"/>
              </a:rPr>
              <a:t>Shift-toets</a:t>
            </a:r>
            <a:r>
              <a:rPr lang="nl-NL" sz="900" baseline="0" noProof="1">
                <a:solidFill>
                  <a:srgbClr val="515F67"/>
                </a:solidFill>
                <a:latin typeface="Arial" panose="020B0604020202020204" pitchFamily="34" charset="0"/>
                <a:cs typeface="Arial" panose="020B0604020202020204" pitchFamily="34" charset="0"/>
              </a:rPr>
              <a:t> ingedrukt en sleep de foto zodat het juiste deel van de foto wordt getoond. </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naast de dia.</a:t>
            </a:r>
          </a:p>
        </p:txBody>
      </p:sp>
      <p:pic>
        <p:nvPicPr>
          <p:cNvPr id="14" name="Afbeelding 13">
            <a:extLst>
              <a:ext uri="{FF2B5EF4-FFF2-40B4-BE49-F238E27FC236}">
                <a16:creationId xmlns:a16="http://schemas.microsoft.com/office/drawing/2014/main" id="{777ED846-8565-4BF4-A660-A424FA9C301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02400" y="6202802"/>
            <a:ext cx="936000" cy="362137"/>
          </a:xfrm>
          <a:prstGeom prst="rect">
            <a:avLst/>
          </a:prstGeom>
        </p:spPr>
      </p:pic>
    </p:spTree>
    <p:extLst>
      <p:ext uri="{BB962C8B-B14F-4D97-AF65-F5344CB8AC3E}">
        <p14:creationId xmlns:p14="http://schemas.microsoft.com/office/powerpoint/2010/main" val="4189159860"/>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en object (groen+2/3 foto)">
    <p:spTree>
      <p:nvGrpSpPr>
        <p:cNvPr id="1" name=""/>
        <p:cNvGrpSpPr/>
        <p:nvPr/>
      </p:nvGrpSpPr>
      <p:grpSpPr>
        <a:xfrm>
          <a:off x="0" y="0"/>
          <a:ext cx="0" cy="0"/>
          <a:chOff x="0" y="0"/>
          <a:chExt cx="0" cy="0"/>
        </a:xfrm>
      </p:grpSpPr>
      <p:sp>
        <p:nvSpPr>
          <p:cNvPr id="7" name="Rechthoek 6"/>
          <p:cNvSpPr/>
          <p:nvPr/>
        </p:nvSpPr>
        <p:spPr>
          <a:xfrm>
            <a:off x="0" y="-1"/>
            <a:ext cx="12192000" cy="6858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9" name="Tijdelijke aanduiding voor dianummer 5"/>
          <p:cNvSpPr>
            <a:spLocks noGrp="1"/>
          </p:cNvSpPr>
          <p:nvPr>
            <p:ph type="sldNum" sz="quarter" idx="4"/>
          </p:nvPr>
        </p:nvSpPr>
        <p:spPr>
          <a:xfrm>
            <a:off x="8640000" y="6338054"/>
            <a:ext cx="2448000" cy="365125"/>
          </a:xfrm>
          <a:prstGeom prst="rect">
            <a:avLst/>
          </a:prstGeom>
        </p:spPr>
        <p:txBody>
          <a:bodyPr/>
          <a:lstStyle>
            <a:lvl1pPr algn="r">
              <a:defRPr sz="1000">
                <a:solidFill>
                  <a:srgbClr val="898989"/>
                </a:solidFill>
              </a:defRPr>
            </a:lvl1pPr>
          </a:lstStyle>
          <a:p>
            <a:fld id="{63457C7A-EA84-4A56-A96B-FAFA7B532F2B}" type="slidenum">
              <a:rPr lang="nl-NL" smtClean="0"/>
              <a:t>‹nr.›</a:t>
            </a:fld>
            <a:endParaRPr lang="nl-NL"/>
          </a:p>
        </p:txBody>
      </p:sp>
      <p:sp>
        <p:nvSpPr>
          <p:cNvPr id="6" name="Picture Placeholder 7"/>
          <p:cNvSpPr>
            <a:spLocks noGrp="1"/>
          </p:cNvSpPr>
          <p:nvPr>
            <p:ph type="pic" sz="quarter" idx="10" hasCustomPrompt="1"/>
          </p:nvPr>
        </p:nvSpPr>
        <p:spPr>
          <a:xfrm>
            <a:off x="4080000" y="0"/>
            <a:ext cx="8112000" cy="6858000"/>
          </a:xfrm>
          <a:solidFill>
            <a:schemeClr val="bg1">
              <a:lumMod val="95000"/>
            </a:schemeClr>
          </a:solidFill>
        </p:spPr>
        <p:txBody>
          <a:bodyPr>
            <a:normAutofit/>
          </a:bodyPr>
          <a:lstStyle>
            <a:lvl1pPr marL="0" indent="0" algn="ctr">
              <a:buNone/>
              <a:defRPr sz="1200" baseline="0"/>
            </a:lvl1pPr>
          </a:lstStyle>
          <a:p>
            <a:r>
              <a:rPr lang="nl-NL" dirty="0"/>
              <a:t>Klik op het </a:t>
            </a:r>
            <a:br>
              <a:rPr lang="nl-NL" dirty="0"/>
            </a:br>
            <a:r>
              <a:rPr lang="nl-NL" dirty="0"/>
              <a:t>afbeeldingspictogram en </a:t>
            </a:r>
            <a:br>
              <a:rPr lang="nl-NL" dirty="0"/>
            </a:br>
            <a:r>
              <a:rPr lang="nl-NL" dirty="0"/>
              <a:t>voeg je eigen foto in</a:t>
            </a:r>
            <a:r>
              <a:rPr lang="nl-NL" noProof="0" dirty="0"/>
              <a:t>.</a:t>
            </a:r>
          </a:p>
        </p:txBody>
      </p:sp>
      <p:sp>
        <p:nvSpPr>
          <p:cNvPr id="13" name="Tekstvak 12">
            <a:extLst>
              <a:ext uri="{FF2B5EF4-FFF2-40B4-BE49-F238E27FC236}">
                <a16:creationId xmlns:a16="http://schemas.microsoft.com/office/drawing/2014/main" id="{F710D2C9-CBE6-4CD7-81BB-91DEE2FE3712}"/>
              </a:ext>
            </a:extLst>
          </p:cNvPr>
          <p:cNvSpPr txBox="1"/>
          <p:nvPr/>
        </p:nvSpPr>
        <p:spPr>
          <a:xfrm>
            <a:off x="4377875" y="-237020"/>
            <a:ext cx="3455485" cy="21884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wrap="square" tIns="0" bIns="50673" rtlCol="0">
            <a:spAutoFit/>
          </a:bodyPr>
          <a:lstStyle/>
          <a:p>
            <a:pPr algn="ct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TITEL en object (groen+2/3 foto)</a:t>
            </a:r>
          </a:p>
        </p:txBody>
      </p:sp>
      <p:pic>
        <p:nvPicPr>
          <p:cNvPr id="15" name="Afbeelding 14">
            <a:extLst>
              <a:ext uri="{FF2B5EF4-FFF2-40B4-BE49-F238E27FC236}">
                <a16:creationId xmlns:a16="http://schemas.microsoft.com/office/drawing/2014/main" id="{AD136605-3DEF-465E-8B56-319FC4B68D8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655719" y="3048112"/>
            <a:ext cx="533400" cy="657225"/>
          </a:xfrm>
          <a:prstGeom prst="rect">
            <a:avLst/>
          </a:prstGeom>
        </p:spPr>
      </p:pic>
      <p:pic>
        <p:nvPicPr>
          <p:cNvPr id="16" name="Afbeelding 15">
            <a:extLst>
              <a:ext uri="{FF2B5EF4-FFF2-40B4-BE49-F238E27FC236}">
                <a16:creationId xmlns:a16="http://schemas.microsoft.com/office/drawing/2014/main" id="{40250544-D823-418F-966E-C7D8943C203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655719" y="3048112"/>
            <a:ext cx="533400" cy="657225"/>
          </a:xfrm>
          <a:prstGeom prst="rect">
            <a:avLst/>
          </a:prstGeom>
        </p:spPr>
      </p:pic>
      <p:sp>
        <p:nvSpPr>
          <p:cNvPr id="11" name="Tekstvak 10">
            <a:extLst>
              <a:ext uri="{FF2B5EF4-FFF2-40B4-BE49-F238E27FC236}">
                <a16:creationId xmlns:a16="http://schemas.microsoft.com/office/drawing/2014/main" id="{D858B88B-3CF2-4557-ADAB-D10F0A38CB15}"/>
              </a:ext>
            </a:extLst>
          </p:cNvPr>
          <p:cNvSpPr txBox="1"/>
          <p:nvPr/>
        </p:nvSpPr>
        <p:spPr>
          <a:xfrm>
            <a:off x="12478626" y="-36000"/>
            <a:ext cx="2088000" cy="4911024"/>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wrap="square" tIns="0" bIns="50673" rtlCol="0">
            <a:spAutoFit/>
          </a:bodyPr>
          <a:lstStyle/>
          <a:p>
            <a:pP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FOTO INVOEGEN</a:t>
            </a:r>
          </a:p>
          <a:p>
            <a:pPr marL="0" marR="0" lvl="0" indent="0" algn="l" defTabSz="914400" rtl="0" eaLnBrk="1" fontAlgn="auto" latinLnBrk="0" hangingPunct="1">
              <a:lnSpc>
                <a:spcPct val="120000"/>
              </a:lnSpc>
              <a:spcBef>
                <a:spcPts val="0"/>
              </a:spcBef>
              <a:spcAft>
                <a:spcPts val="0"/>
              </a:spcAft>
              <a:buClrTx/>
              <a:buSzTx/>
              <a:buFontTx/>
              <a:buNone/>
              <a:tabLst/>
              <a:defRPr/>
            </a:pPr>
            <a:r>
              <a:rPr lang="nl-NL" sz="900" b="0" baseline="0" noProof="1">
                <a:solidFill>
                  <a:srgbClr val="515F67"/>
                </a:solidFill>
                <a:latin typeface="Arial" panose="020B0604020202020204" pitchFamily="34" charset="0"/>
                <a:cs typeface="Arial" panose="020B0604020202020204" pitchFamily="34" charset="0"/>
              </a:rPr>
              <a:t>Klik op het afbeeldings-pictogram in het midden van het fotovak en voeg de gewenste foto in.</a:t>
            </a:r>
            <a:endParaRPr lang="nl-NL" sz="900" baseline="0" noProof="1">
              <a:solidFill>
                <a:srgbClr val="515F67"/>
              </a:solidFill>
              <a:latin typeface="Arial" panose="020B0604020202020204" pitchFamily="34" charset="0"/>
              <a:cs typeface="Arial" panose="020B0604020202020204" pitchFamily="34" charset="0"/>
            </a:endParaRPr>
          </a:p>
          <a:p>
            <a:pPr>
              <a:lnSpc>
                <a:spcPct val="120000"/>
              </a:lnSpc>
            </a:pPr>
            <a:endParaRPr lang="nl-NL" sz="900" b="1" cap="all" baseline="0" noProof="1">
              <a:solidFill>
                <a:schemeClr val="tx1"/>
              </a:solidFill>
              <a:latin typeface="Arial" panose="020B0604020202020204" pitchFamily="34" charset="0"/>
              <a:cs typeface="Arial" panose="020B0604020202020204" pitchFamily="34" charset="0"/>
            </a:endParaRPr>
          </a:p>
          <a:p>
            <a:pP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FOTO VERVANGEN</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op de foto.</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Verwijder de foto door op </a:t>
            </a:r>
            <a:r>
              <a:rPr lang="nl-NL" sz="900" b="0" u="none" baseline="0" noProof="1">
                <a:solidFill>
                  <a:srgbClr val="515F67"/>
                </a:solidFill>
                <a:latin typeface="Arial Black" panose="020B0A04020102020204" pitchFamily="34" charset="0"/>
                <a:cs typeface="Arial" panose="020B0604020202020204" pitchFamily="34" charset="0"/>
              </a:rPr>
              <a:t>Delete</a:t>
            </a:r>
            <a:r>
              <a:rPr lang="nl-NL" sz="900" b="1" baseline="0" noProof="1">
                <a:solidFill>
                  <a:srgbClr val="515F67"/>
                </a:solidFill>
                <a:latin typeface="Arial" panose="020B0604020202020204" pitchFamily="34" charset="0"/>
                <a:cs typeface="Arial" panose="020B0604020202020204" pitchFamily="34" charset="0"/>
              </a:rPr>
              <a:t> </a:t>
            </a:r>
            <a:r>
              <a:rPr lang="nl-NL" sz="900" b="0" baseline="0" noProof="1">
                <a:solidFill>
                  <a:srgbClr val="515F67"/>
                </a:solidFill>
                <a:latin typeface="Arial" panose="020B0604020202020204" pitchFamily="34" charset="0"/>
                <a:cs typeface="Arial" panose="020B0604020202020204" pitchFamily="34" charset="0"/>
              </a:rPr>
              <a:t>te drukken.</a:t>
            </a:r>
          </a:p>
          <a:p>
            <a:pPr marL="108000" indent="-108000">
              <a:lnSpc>
                <a:spcPct val="120000"/>
              </a:lnSpc>
              <a:buFont typeface="+mj-lt"/>
              <a:buAutoNum type="arabicPeriod"/>
            </a:pPr>
            <a:r>
              <a:rPr lang="nl-NL" sz="900" b="0" baseline="0" noProof="1">
                <a:solidFill>
                  <a:srgbClr val="515F67"/>
                </a:solidFill>
                <a:latin typeface="Arial" panose="020B0604020202020204" pitchFamily="34" charset="0"/>
                <a:cs typeface="Arial" panose="020B0604020202020204" pitchFamily="34" charset="0"/>
              </a:rPr>
              <a:t>Klik op het afbeeldings-pictogram en voeg de gewenste foto in.</a:t>
            </a:r>
            <a:endParaRPr lang="nl-NL" sz="900" baseline="0" noProof="1">
              <a:solidFill>
                <a:srgbClr val="515F67"/>
              </a:solidFill>
              <a:latin typeface="Arial" panose="020B0604020202020204" pitchFamily="34" charset="0"/>
              <a:cs typeface="Arial" panose="020B0604020202020204" pitchFamily="34" charset="0"/>
            </a:endParaRPr>
          </a:p>
          <a:p>
            <a:pPr>
              <a:lnSpc>
                <a:spcPct val="120000"/>
              </a:lnSpc>
            </a:pPr>
            <a:endParaRPr lang="nl-NL" sz="900" baseline="0" noProof="1">
              <a:solidFill>
                <a:schemeClr val="tx1"/>
              </a:solidFill>
              <a:latin typeface="Arial" panose="020B0604020202020204" pitchFamily="34" charset="0"/>
              <a:cs typeface="Arial" panose="020B0604020202020204" pitchFamily="34" charset="0"/>
            </a:endParaRPr>
          </a:p>
          <a:p>
            <a:pP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FOTO BIJSNIJDEN</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op de foto.</a:t>
            </a:r>
            <a:br>
              <a:rPr lang="nl-NL" sz="900" baseline="0" noProof="1">
                <a:solidFill>
                  <a:srgbClr val="515F67"/>
                </a:solidFill>
                <a:latin typeface="Arial" panose="020B0604020202020204" pitchFamily="34" charset="0"/>
                <a:cs typeface="Arial" panose="020B0604020202020204" pitchFamily="34" charset="0"/>
              </a:rPr>
            </a:br>
            <a:r>
              <a:rPr lang="nl-NL" sz="900" baseline="0" noProof="1">
                <a:solidFill>
                  <a:srgbClr val="515F67"/>
                </a:solidFill>
                <a:latin typeface="Arial" panose="020B0604020202020204" pitchFamily="34" charset="0"/>
                <a:cs typeface="Arial" panose="020B0604020202020204" pitchFamily="34" charset="0"/>
              </a:rPr>
              <a:t>De tab ‘Afbeeldingsopmaak’ verschijnt.</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op het onderste deel van de knop </a:t>
            </a:r>
            <a:r>
              <a:rPr lang="nl-NL" sz="900" baseline="0" noProof="1">
                <a:solidFill>
                  <a:srgbClr val="515F67"/>
                </a:solidFill>
                <a:latin typeface="Arial Black" panose="020B0A04020102020204" pitchFamily="34" charset="0"/>
                <a:cs typeface="Arial" panose="020B0604020202020204" pitchFamily="34" charset="0"/>
              </a:rPr>
              <a:t>Bijsnijden</a:t>
            </a:r>
            <a:r>
              <a:rPr lang="nl-NL" sz="900" baseline="0" noProof="1">
                <a:solidFill>
                  <a:srgbClr val="515F67"/>
                </a:solidFill>
                <a:latin typeface="Arial" panose="020B0604020202020204" pitchFamily="34" charset="0"/>
                <a:cs typeface="Arial" panose="020B0604020202020204" pitchFamily="34" charset="0"/>
              </a:rPr>
              <a:t>.</a:t>
            </a: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op de optie </a:t>
            </a:r>
            <a:r>
              <a:rPr lang="nl-NL" sz="900" b="0" baseline="0" noProof="1">
                <a:solidFill>
                  <a:srgbClr val="515F67"/>
                </a:solidFill>
                <a:latin typeface="Arial Black" panose="020B0A04020102020204" pitchFamily="34" charset="0"/>
                <a:cs typeface="Arial" panose="020B0604020202020204" pitchFamily="34" charset="0"/>
              </a:rPr>
              <a:t>Opvullen</a:t>
            </a:r>
            <a:r>
              <a:rPr lang="nl-NL" sz="900" baseline="0" noProof="1">
                <a:solidFill>
                  <a:srgbClr val="515F67"/>
                </a:solidFill>
                <a:latin typeface="Arial" panose="020B0604020202020204" pitchFamily="34" charset="0"/>
                <a:cs typeface="Arial" panose="020B0604020202020204" pitchFamily="34" charset="0"/>
              </a:rPr>
              <a:t>.</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Houd eventueel de </a:t>
            </a:r>
            <a:r>
              <a:rPr lang="nl-NL" sz="900" b="0" baseline="0" noProof="1">
                <a:solidFill>
                  <a:srgbClr val="515F67"/>
                </a:solidFill>
                <a:latin typeface="Arial Black" panose="020B0A04020102020204" pitchFamily="34" charset="0"/>
                <a:cs typeface="Arial" panose="020B0604020202020204" pitchFamily="34" charset="0"/>
              </a:rPr>
              <a:t>Shift-toets</a:t>
            </a:r>
            <a:r>
              <a:rPr lang="nl-NL" sz="900" baseline="0" noProof="1">
                <a:solidFill>
                  <a:srgbClr val="515F67"/>
                </a:solidFill>
                <a:latin typeface="Arial" panose="020B0604020202020204" pitchFamily="34" charset="0"/>
                <a:cs typeface="Arial" panose="020B0604020202020204" pitchFamily="34" charset="0"/>
              </a:rPr>
              <a:t> ingedrukt en sleep de foto zodat het juiste deel van de foto wordt getoond. </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naast de dia.</a:t>
            </a:r>
          </a:p>
        </p:txBody>
      </p:sp>
      <p:pic>
        <p:nvPicPr>
          <p:cNvPr id="12" name="Afbeelding 11">
            <a:extLst>
              <a:ext uri="{FF2B5EF4-FFF2-40B4-BE49-F238E27FC236}">
                <a16:creationId xmlns:a16="http://schemas.microsoft.com/office/drawing/2014/main" id="{D2F635DC-94A7-4DEB-B9E8-E077A0218BF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02400" y="6202802"/>
            <a:ext cx="936000" cy="362137"/>
          </a:xfrm>
          <a:prstGeom prst="rect">
            <a:avLst/>
          </a:prstGeom>
        </p:spPr>
      </p:pic>
      <p:sp>
        <p:nvSpPr>
          <p:cNvPr id="14" name="Titel 2">
            <a:extLst>
              <a:ext uri="{FF2B5EF4-FFF2-40B4-BE49-F238E27FC236}">
                <a16:creationId xmlns:a16="http://schemas.microsoft.com/office/drawing/2014/main" id="{141DF14A-7DB6-4A21-AA06-7316EB024E74}"/>
              </a:ext>
            </a:extLst>
          </p:cNvPr>
          <p:cNvSpPr>
            <a:spLocks noGrp="1"/>
          </p:cNvSpPr>
          <p:nvPr>
            <p:ph type="title"/>
          </p:nvPr>
        </p:nvSpPr>
        <p:spPr>
          <a:xfrm>
            <a:off x="672000" y="1026000"/>
            <a:ext cx="3121374" cy="666000"/>
          </a:xfrm>
        </p:spPr>
        <p:txBody>
          <a:bodyPr/>
          <a:lstStyle>
            <a:lvl1pPr>
              <a:defRPr>
                <a:solidFill>
                  <a:schemeClr val="bg1"/>
                </a:solidFill>
              </a:defRPr>
            </a:lvl1pPr>
          </a:lstStyle>
          <a:p>
            <a:r>
              <a:rPr lang="nl-NL"/>
              <a:t>Klik om de stijl te bewerken</a:t>
            </a:r>
            <a:endParaRPr lang="en-GB"/>
          </a:p>
        </p:txBody>
      </p:sp>
      <p:sp>
        <p:nvSpPr>
          <p:cNvPr id="18" name="Tijdelijke aanduiding voor inhoud 2">
            <a:extLst>
              <a:ext uri="{FF2B5EF4-FFF2-40B4-BE49-F238E27FC236}">
                <a16:creationId xmlns:a16="http://schemas.microsoft.com/office/drawing/2014/main" id="{182F4912-9A7C-45D3-92C3-B57180C4A5E5}"/>
              </a:ext>
            </a:extLst>
          </p:cNvPr>
          <p:cNvSpPr>
            <a:spLocks noGrp="1"/>
          </p:cNvSpPr>
          <p:nvPr>
            <p:ph idx="1"/>
          </p:nvPr>
        </p:nvSpPr>
        <p:spPr>
          <a:xfrm>
            <a:off x="670987" y="1764000"/>
            <a:ext cx="3121374" cy="414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Tree>
    <p:extLst>
      <p:ext uri="{BB962C8B-B14F-4D97-AF65-F5344CB8AC3E}">
        <p14:creationId xmlns:p14="http://schemas.microsoft.com/office/powerpoint/2010/main" val="236721537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Grote foto">
    <p:spTree>
      <p:nvGrpSpPr>
        <p:cNvPr id="1" name=""/>
        <p:cNvGrpSpPr/>
        <p:nvPr/>
      </p:nvGrpSpPr>
      <p:grpSpPr>
        <a:xfrm>
          <a:off x="0" y="0"/>
          <a:ext cx="0" cy="0"/>
          <a:chOff x="0" y="0"/>
          <a:chExt cx="0" cy="0"/>
        </a:xfrm>
      </p:grpSpPr>
      <p:sp>
        <p:nvSpPr>
          <p:cNvPr id="6" name="Tijdelijke aanduiding voor afbeelding 5"/>
          <p:cNvSpPr>
            <a:spLocks noGrp="1"/>
          </p:cNvSpPr>
          <p:nvPr>
            <p:ph type="pic" sz="quarter" idx="10" hasCustomPrompt="1"/>
          </p:nvPr>
        </p:nvSpPr>
        <p:spPr>
          <a:xfrm>
            <a:off x="0" y="0"/>
            <a:ext cx="12192000" cy="6858000"/>
          </a:xfrm>
          <a:solidFill>
            <a:schemeClr val="bg1">
              <a:lumMod val="95000"/>
            </a:schemeClr>
          </a:solidFill>
        </p:spPr>
        <p:txBody>
          <a:bodyPr/>
          <a:lstStyle>
            <a:lvl1pPr marL="0" indent="0" algn="ctr">
              <a:buNone/>
              <a:defRPr/>
            </a:lvl1pPr>
          </a:lstStyle>
          <a:p>
            <a:r>
              <a:rPr lang="nl-NL" dirty="0"/>
              <a:t>Klik op het </a:t>
            </a:r>
            <a:br>
              <a:rPr lang="nl-NL" dirty="0"/>
            </a:br>
            <a:r>
              <a:rPr lang="nl-NL" dirty="0"/>
              <a:t>afbeeldingspictogram en </a:t>
            </a:r>
            <a:br>
              <a:rPr lang="nl-NL" dirty="0"/>
            </a:br>
            <a:r>
              <a:rPr lang="nl-NL" dirty="0"/>
              <a:t>voeg je eigen foto in.</a:t>
            </a:r>
          </a:p>
          <a:p>
            <a:endParaRPr lang="nl-NL" dirty="0"/>
          </a:p>
        </p:txBody>
      </p:sp>
      <p:sp>
        <p:nvSpPr>
          <p:cNvPr id="5" name="Tijdelijke aanduiding voor dianummer 5"/>
          <p:cNvSpPr>
            <a:spLocks noGrp="1"/>
          </p:cNvSpPr>
          <p:nvPr>
            <p:ph type="sldNum" sz="quarter" idx="4"/>
          </p:nvPr>
        </p:nvSpPr>
        <p:spPr>
          <a:xfrm>
            <a:off x="8640000" y="6338054"/>
            <a:ext cx="2448000" cy="365125"/>
          </a:xfrm>
          <a:prstGeom prst="rect">
            <a:avLst/>
          </a:prstGeom>
        </p:spPr>
        <p:txBody>
          <a:bodyPr/>
          <a:lstStyle>
            <a:lvl1pPr algn="r">
              <a:defRPr sz="1000">
                <a:solidFill>
                  <a:srgbClr val="898989"/>
                </a:solidFill>
              </a:defRPr>
            </a:lvl1pPr>
          </a:lstStyle>
          <a:p>
            <a:fld id="{63457C7A-EA84-4A56-A96B-FAFA7B532F2B}" type="slidenum">
              <a:rPr lang="nl-NL" smtClean="0"/>
              <a:t>‹nr.›</a:t>
            </a:fld>
            <a:endParaRPr lang="nl-NL"/>
          </a:p>
        </p:txBody>
      </p:sp>
      <p:sp>
        <p:nvSpPr>
          <p:cNvPr id="8" name="Tijdelijke aanduiding voor afbeelding 7"/>
          <p:cNvSpPr>
            <a:spLocks noGrp="1"/>
          </p:cNvSpPr>
          <p:nvPr>
            <p:ph type="pic" sz="quarter" idx="11" hasCustomPrompt="1"/>
          </p:nvPr>
        </p:nvSpPr>
        <p:spPr>
          <a:xfrm>
            <a:off x="302400" y="6202800"/>
            <a:ext cx="936000" cy="363600"/>
          </a:xfrm>
          <a:blipFill>
            <a:blip r:embed="rId2"/>
            <a:stretch>
              <a:fillRect/>
            </a:stretch>
          </a:blipFill>
        </p:spPr>
        <p:txBody>
          <a:bodyPr/>
          <a:lstStyle>
            <a:lvl1pPr marL="0" indent="0">
              <a:buNone/>
              <a:defRPr/>
            </a:lvl1pPr>
          </a:lstStyle>
          <a:p>
            <a:r>
              <a:rPr lang="nl-NL" dirty="0"/>
              <a:t> </a:t>
            </a:r>
          </a:p>
        </p:txBody>
      </p:sp>
      <p:sp>
        <p:nvSpPr>
          <p:cNvPr id="11" name="Tekstvak 10">
            <a:extLst>
              <a:ext uri="{FF2B5EF4-FFF2-40B4-BE49-F238E27FC236}">
                <a16:creationId xmlns:a16="http://schemas.microsoft.com/office/drawing/2014/main" id="{A817D2C3-502A-4EA4-8566-1A465E14F8A4}"/>
              </a:ext>
            </a:extLst>
          </p:cNvPr>
          <p:cNvSpPr txBox="1"/>
          <p:nvPr/>
        </p:nvSpPr>
        <p:spPr>
          <a:xfrm>
            <a:off x="4377875" y="-237020"/>
            <a:ext cx="3455485" cy="21884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wrap="square" tIns="0" bIns="50673" rtlCol="0">
            <a:spAutoFit/>
          </a:bodyPr>
          <a:lstStyle/>
          <a:p>
            <a:pPr algn="ct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Grote foto</a:t>
            </a:r>
          </a:p>
        </p:txBody>
      </p:sp>
      <p:pic>
        <p:nvPicPr>
          <p:cNvPr id="12" name="Afbeelding 11">
            <a:extLst>
              <a:ext uri="{FF2B5EF4-FFF2-40B4-BE49-F238E27FC236}">
                <a16:creationId xmlns:a16="http://schemas.microsoft.com/office/drawing/2014/main" id="{648CED8D-9F18-460A-A1D9-D9742331D75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655719" y="3048112"/>
            <a:ext cx="533400" cy="657225"/>
          </a:xfrm>
          <a:prstGeom prst="rect">
            <a:avLst/>
          </a:prstGeom>
        </p:spPr>
      </p:pic>
      <p:pic>
        <p:nvPicPr>
          <p:cNvPr id="13" name="Afbeelding 12">
            <a:extLst>
              <a:ext uri="{FF2B5EF4-FFF2-40B4-BE49-F238E27FC236}">
                <a16:creationId xmlns:a16="http://schemas.microsoft.com/office/drawing/2014/main" id="{C95B1336-E4CD-4D66-9B53-2E2B09B439C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655719" y="3048112"/>
            <a:ext cx="533400" cy="657225"/>
          </a:xfrm>
          <a:prstGeom prst="rect">
            <a:avLst/>
          </a:prstGeom>
        </p:spPr>
      </p:pic>
      <p:sp>
        <p:nvSpPr>
          <p:cNvPr id="10" name="Tekstvak 9">
            <a:extLst>
              <a:ext uri="{FF2B5EF4-FFF2-40B4-BE49-F238E27FC236}">
                <a16:creationId xmlns:a16="http://schemas.microsoft.com/office/drawing/2014/main" id="{D8CD381F-EA95-470D-9115-4C2F3956C6EB}"/>
              </a:ext>
            </a:extLst>
          </p:cNvPr>
          <p:cNvSpPr txBox="1"/>
          <p:nvPr/>
        </p:nvSpPr>
        <p:spPr>
          <a:xfrm>
            <a:off x="12478626" y="-36000"/>
            <a:ext cx="2088000" cy="4911024"/>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wrap="square" tIns="0" bIns="50673" rtlCol="0">
            <a:spAutoFit/>
          </a:bodyPr>
          <a:lstStyle/>
          <a:p>
            <a:pP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FOTO INVOEGEN</a:t>
            </a:r>
          </a:p>
          <a:p>
            <a:pPr marL="0" marR="0" lvl="0" indent="0" algn="l" defTabSz="914400" rtl="0" eaLnBrk="1" fontAlgn="auto" latinLnBrk="0" hangingPunct="1">
              <a:lnSpc>
                <a:spcPct val="120000"/>
              </a:lnSpc>
              <a:spcBef>
                <a:spcPts val="0"/>
              </a:spcBef>
              <a:spcAft>
                <a:spcPts val="0"/>
              </a:spcAft>
              <a:buClrTx/>
              <a:buSzTx/>
              <a:buFontTx/>
              <a:buNone/>
              <a:tabLst/>
              <a:defRPr/>
            </a:pPr>
            <a:r>
              <a:rPr lang="nl-NL" sz="900" b="0" baseline="0" noProof="1">
                <a:solidFill>
                  <a:srgbClr val="515F67"/>
                </a:solidFill>
                <a:latin typeface="Arial" panose="020B0604020202020204" pitchFamily="34" charset="0"/>
                <a:cs typeface="Arial" panose="020B0604020202020204" pitchFamily="34" charset="0"/>
              </a:rPr>
              <a:t>Klik op het afbeeldings-pictogram in het midden van het fotovak en voeg de gewenste foto in.</a:t>
            </a:r>
            <a:endParaRPr lang="nl-NL" sz="900" baseline="0" noProof="1">
              <a:solidFill>
                <a:srgbClr val="515F67"/>
              </a:solidFill>
              <a:latin typeface="Arial" panose="020B0604020202020204" pitchFamily="34" charset="0"/>
              <a:cs typeface="Arial" panose="020B0604020202020204" pitchFamily="34" charset="0"/>
            </a:endParaRPr>
          </a:p>
          <a:p>
            <a:pPr>
              <a:lnSpc>
                <a:spcPct val="120000"/>
              </a:lnSpc>
            </a:pPr>
            <a:endParaRPr lang="nl-NL" sz="900" b="1" cap="all" baseline="0" noProof="1">
              <a:solidFill>
                <a:schemeClr val="tx1"/>
              </a:solidFill>
              <a:latin typeface="Arial" panose="020B0604020202020204" pitchFamily="34" charset="0"/>
              <a:cs typeface="Arial" panose="020B0604020202020204" pitchFamily="34" charset="0"/>
            </a:endParaRPr>
          </a:p>
          <a:p>
            <a:pP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FOTO VERVANGEN</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op de foto.</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Verwijder de foto door op </a:t>
            </a:r>
            <a:r>
              <a:rPr lang="nl-NL" sz="900" b="0" u="none" baseline="0" noProof="1">
                <a:solidFill>
                  <a:srgbClr val="515F67"/>
                </a:solidFill>
                <a:latin typeface="Arial Black" panose="020B0A04020102020204" pitchFamily="34" charset="0"/>
                <a:cs typeface="Arial" panose="020B0604020202020204" pitchFamily="34" charset="0"/>
              </a:rPr>
              <a:t>Delete</a:t>
            </a:r>
            <a:r>
              <a:rPr lang="nl-NL" sz="900" b="1" baseline="0" noProof="1">
                <a:solidFill>
                  <a:srgbClr val="515F67"/>
                </a:solidFill>
                <a:latin typeface="Arial" panose="020B0604020202020204" pitchFamily="34" charset="0"/>
                <a:cs typeface="Arial" panose="020B0604020202020204" pitchFamily="34" charset="0"/>
              </a:rPr>
              <a:t> </a:t>
            </a:r>
            <a:r>
              <a:rPr lang="nl-NL" sz="900" b="0" baseline="0" noProof="1">
                <a:solidFill>
                  <a:srgbClr val="515F67"/>
                </a:solidFill>
                <a:latin typeface="Arial" panose="020B0604020202020204" pitchFamily="34" charset="0"/>
                <a:cs typeface="Arial" panose="020B0604020202020204" pitchFamily="34" charset="0"/>
              </a:rPr>
              <a:t>te drukken.</a:t>
            </a:r>
          </a:p>
          <a:p>
            <a:pPr marL="108000" indent="-108000">
              <a:lnSpc>
                <a:spcPct val="120000"/>
              </a:lnSpc>
              <a:buFont typeface="+mj-lt"/>
              <a:buAutoNum type="arabicPeriod"/>
            </a:pPr>
            <a:r>
              <a:rPr lang="nl-NL" sz="900" b="0" baseline="0" noProof="1">
                <a:solidFill>
                  <a:srgbClr val="515F67"/>
                </a:solidFill>
                <a:latin typeface="Arial" panose="020B0604020202020204" pitchFamily="34" charset="0"/>
                <a:cs typeface="Arial" panose="020B0604020202020204" pitchFamily="34" charset="0"/>
              </a:rPr>
              <a:t>Klik op het afbeeldings-pictogram en voeg de gewenste foto in.</a:t>
            </a:r>
            <a:endParaRPr lang="nl-NL" sz="900" baseline="0" noProof="1">
              <a:solidFill>
                <a:srgbClr val="515F67"/>
              </a:solidFill>
              <a:latin typeface="Arial" panose="020B0604020202020204" pitchFamily="34" charset="0"/>
              <a:cs typeface="Arial" panose="020B0604020202020204" pitchFamily="34" charset="0"/>
            </a:endParaRPr>
          </a:p>
          <a:p>
            <a:pPr>
              <a:lnSpc>
                <a:spcPct val="120000"/>
              </a:lnSpc>
            </a:pPr>
            <a:endParaRPr lang="nl-NL" sz="900" baseline="0" noProof="1">
              <a:solidFill>
                <a:schemeClr val="tx1"/>
              </a:solidFill>
              <a:latin typeface="Arial" panose="020B0604020202020204" pitchFamily="34" charset="0"/>
              <a:cs typeface="Arial" panose="020B0604020202020204" pitchFamily="34" charset="0"/>
            </a:endParaRPr>
          </a:p>
          <a:p>
            <a:pP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FOTO BIJSNIJDEN</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op de foto.</a:t>
            </a:r>
            <a:br>
              <a:rPr lang="nl-NL" sz="900" baseline="0" noProof="1">
                <a:solidFill>
                  <a:srgbClr val="515F67"/>
                </a:solidFill>
                <a:latin typeface="Arial" panose="020B0604020202020204" pitchFamily="34" charset="0"/>
                <a:cs typeface="Arial" panose="020B0604020202020204" pitchFamily="34" charset="0"/>
              </a:rPr>
            </a:br>
            <a:r>
              <a:rPr lang="nl-NL" sz="900" baseline="0" noProof="1">
                <a:solidFill>
                  <a:srgbClr val="515F67"/>
                </a:solidFill>
                <a:latin typeface="Arial" panose="020B0604020202020204" pitchFamily="34" charset="0"/>
                <a:cs typeface="Arial" panose="020B0604020202020204" pitchFamily="34" charset="0"/>
              </a:rPr>
              <a:t>De tab ‘Afbeeldingsopmaak’ verschijnt.</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op het onderste deel van de knop </a:t>
            </a:r>
            <a:r>
              <a:rPr lang="nl-NL" sz="900" baseline="0" noProof="1">
                <a:solidFill>
                  <a:srgbClr val="515F67"/>
                </a:solidFill>
                <a:latin typeface="Arial Black" panose="020B0A04020102020204" pitchFamily="34" charset="0"/>
                <a:cs typeface="Arial" panose="020B0604020202020204" pitchFamily="34" charset="0"/>
              </a:rPr>
              <a:t>Bijsnijden</a:t>
            </a:r>
            <a:r>
              <a:rPr lang="nl-NL" sz="900" baseline="0" noProof="1">
                <a:solidFill>
                  <a:srgbClr val="515F67"/>
                </a:solidFill>
                <a:latin typeface="Arial" panose="020B0604020202020204" pitchFamily="34" charset="0"/>
                <a:cs typeface="Arial" panose="020B0604020202020204" pitchFamily="34" charset="0"/>
              </a:rPr>
              <a:t>.</a:t>
            </a: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endParaRPr lang="nl-NL" sz="900" baseline="0" noProof="1">
              <a:solidFill>
                <a:srgbClr val="515F67"/>
              </a:solidFill>
              <a:latin typeface="Arial" panose="020B0604020202020204" pitchFamily="34" charset="0"/>
              <a:cs typeface="Arial" panose="020B0604020202020204" pitchFamily="34" charset="0"/>
            </a:endParaRP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op de optie </a:t>
            </a:r>
            <a:r>
              <a:rPr lang="nl-NL" sz="900" b="0" baseline="0" noProof="1">
                <a:solidFill>
                  <a:srgbClr val="515F67"/>
                </a:solidFill>
                <a:latin typeface="Arial Black" panose="020B0A04020102020204" pitchFamily="34" charset="0"/>
                <a:cs typeface="Arial" panose="020B0604020202020204" pitchFamily="34" charset="0"/>
              </a:rPr>
              <a:t>Opvullen</a:t>
            </a:r>
            <a:r>
              <a:rPr lang="nl-NL" sz="900" baseline="0" noProof="1">
                <a:solidFill>
                  <a:srgbClr val="515F67"/>
                </a:solidFill>
                <a:latin typeface="Arial" panose="020B0604020202020204" pitchFamily="34" charset="0"/>
                <a:cs typeface="Arial" panose="020B0604020202020204" pitchFamily="34" charset="0"/>
              </a:rPr>
              <a:t>.</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Houd eventueel de </a:t>
            </a:r>
            <a:r>
              <a:rPr lang="nl-NL" sz="900" b="0" baseline="0" noProof="1">
                <a:solidFill>
                  <a:srgbClr val="515F67"/>
                </a:solidFill>
                <a:latin typeface="Arial Black" panose="020B0A04020102020204" pitchFamily="34" charset="0"/>
                <a:cs typeface="Arial" panose="020B0604020202020204" pitchFamily="34" charset="0"/>
              </a:rPr>
              <a:t>Shift-toets</a:t>
            </a:r>
            <a:r>
              <a:rPr lang="nl-NL" sz="900" baseline="0" noProof="1">
                <a:solidFill>
                  <a:srgbClr val="515F67"/>
                </a:solidFill>
                <a:latin typeface="Arial" panose="020B0604020202020204" pitchFamily="34" charset="0"/>
                <a:cs typeface="Arial" panose="020B0604020202020204" pitchFamily="34" charset="0"/>
              </a:rPr>
              <a:t> ingedrukt en sleep de foto zodat het juiste deel van de foto wordt getoond. </a:t>
            </a:r>
          </a:p>
          <a:p>
            <a:pPr marL="108000" indent="-10800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naast de dia.</a:t>
            </a:r>
          </a:p>
        </p:txBody>
      </p:sp>
    </p:spTree>
    <p:extLst>
      <p:ext uri="{BB962C8B-B14F-4D97-AF65-F5344CB8AC3E}">
        <p14:creationId xmlns:p14="http://schemas.microsoft.com/office/powerpoint/2010/main" val="27408415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670900" y="4406903"/>
            <a:ext cx="10418317" cy="1362075"/>
          </a:xfrm>
        </p:spPr>
        <p:txBody>
          <a:bodyPr anchor="t"/>
          <a:lstStyle>
            <a:lvl1pPr algn="l">
              <a:defRPr sz="4000" b="1" cap="all"/>
            </a:lvl1pPr>
          </a:lstStyle>
          <a:p>
            <a:r>
              <a:rPr lang="nl-NL"/>
              <a:t>Klik om de stijl te bewerken</a:t>
            </a:r>
            <a:endParaRPr lang="en-US"/>
          </a:p>
        </p:txBody>
      </p:sp>
      <p:sp>
        <p:nvSpPr>
          <p:cNvPr id="3" name="Tijdelijke aanduiding voor tekst 2"/>
          <p:cNvSpPr>
            <a:spLocks noGrp="1"/>
          </p:cNvSpPr>
          <p:nvPr>
            <p:ph type="body" idx="1"/>
          </p:nvPr>
        </p:nvSpPr>
        <p:spPr>
          <a:xfrm>
            <a:off x="670985" y="2906713"/>
            <a:ext cx="10417016"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Tekststijl van het model bewerken</a:t>
            </a:r>
          </a:p>
        </p:txBody>
      </p:sp>
      <p:sp>
        <p:nvSpPr>
          <p:cNvPr id="5" name="Tijdelijke aanduiding voor dianummer 5"/>
          <p:cNvSpPr>
            <a:spLocks noGrp="1"/>
          </p:cNvSpPr>
          <p:nvPr>
            <p:ph type="sldNum" sz="quarter" idx="4"/>
          </p:nvPr>
        </p:nvSpPr>
        <p:spPr>
          <a:xfrm>
            <a:off x="8640000" y="6338054"/>
            <a:ext cx="2448000" cy="365125"/>
          </a:xfrm>
          <a:prstGeom prst="rect">
            <a:avLst/>
          </a:prstGeom>
        </p:spPr>
        <p:txBody>
          <a:bodyPr/>
          <a:lstStyle>
            <a:lvl1pPr algn="r">
              <a:defRPr sz="1000">
                <a:solidFill>
                  <a:srgbClr val="898989"/>
                </a:solidFill>
              </a:defRPr>
            </a:lvl1pPr>
          </a:lstStyle>
          <a:p>
            <a:fld id="{63457C7A-EA84-4A56-A96B-FAFA7B532F2B}" type="slidenum">
              <a:rPr lang="nl-NL" smtClean="0"/>
              <a:t>‹nr.›</a:t>
            </a:fld>
            <a:endParaRPr lang="nl-NL"/>
          </a:p>
        </p:txBody>
      </p:sp>
      <p:sp>
        <p:nvSpPr>
          <p:cNvPr id="6" name="Tekstvak 5">
            <a:extLst>
              <a:ext uri="{FF2B5EF4-FFF2-40B4-BE49-F238E27FC236}">
                <a16:creationId xmlns:a16="http://schemas.microsoft.com/office/drawing/2014/main" id="{39D60296-2A65-4A38-BB67-4A38E7380A8E}"/>
              </a:ext>
            </a:extLst>
          </p:cNvPr>
          <p:cNvSpPr txBox="1"/>
          <p:nvPr/>
        </p:nvSpPr>
        <p:spPr>
          <a:xfrm>
            <a:off x="4377875" y="-237020"/>
            <a:ext cx="3455485" cy="21884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wrap="square" tIns="0" bIns="50673" rtlCol="0">
            <a:spAutoFit/>
          </a:bodyPr>
          <a:lstStyle/>
          <a:p>
            <a:pPr algn="ct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sectiekop</a:t>
            </a:r>
          </a:p>
        </p:txBody>
      </p:sp>
    </p:spTree>
    <p:extLst>
      <p:ext uri="{BB962C8B-B14F-4D97-AF65-F5344CB8AC3E}">
        <p14:creationId xmlns:p14="http://schemas.microsoft.com/office/powerpoint/2010/main" val="14970166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nhoud van twee">
    <p:spTree>
      <p:nvGrpSpPr>
        <p:cNvPr id="1" name=""/>
        <p:cNvGrpSpPr/>
        <p:nvPr/>
      </p:nvGrpSpPr>
      <p:grpSpPr>
        <a:xfrm>
          <a:off x="0" y="0"/>
          <a:ext cx="0" cy="0"/>
          <a:chOff x="0" y="0"/>
          <a:chExt cx="0" cy="0"/>
        </a:xfrm>
      </p:grpSpPr>
      <p:sp>
        <p:nvSpPr>
          <p:cNvPr id="3" name="Tijdelijke aanduiding voor inhoud 2"/>
          <p:cNvSpPr>
            <a:spLocks noGrp="1"/>
          </p:cNvSpPr>
          <p:nvPr>
            <p:ph sz="half" idx="1"/>
          </p:nvPr>
        </p:nvSpPr>
        <p:spPr>
          <a:xfrm>
            <a:off x="670983" y="1736728"/>
            <a:ext cx="4992000" cy="4176713"/>
          </a:xfrm>
        </p:spPr>
        <p:txBody>
          <a:bodyPr>
            <a:normAutofit/>
          </a:bodyPr>
          <a:lstStyle>
            <a:lvl1pPr marL="288000">
              <a:defRPr sz="2300"/>
            </a:lvl1pPr>
            <a:lvl2pPr>
              <a:defRPr sz="2300"/>
            </a:lvl2pPr>
            <a:lvl3pPr>
              <a:defRPr sz="2300"/>
            </a:lvl3pPr>
            <a:lvl4pPr>
              <a:defRPr sz="2300"/>
            </a:lvl4pPr>
            <a:lvl5pPr>
              <a:defRPr sz="2300"/>
            </a:lvl5pPr>
            <a:lvl6pPr>
              <a:defRPr sz="1800"/>
            </a:lvl6pPr>
            <a:lvl7pPr>
              <a:defRPr sz="1800"/>
            </a:lvl7pPr>
            <a:lvl8pPr>
              <a:defRPr sz="1800"/>
            </a:lvl8pPr>
            <a:lvl9pPr>
              <a:defRPr sz="18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ijdelijke aanduiding voor inhoud 3"/>
          <p:cNvSpPr>
            <a:spLocks noGrp="1"/>
          </p:cNvSpPr>
          <p:nvPr>
            <p:ph sz="half" idx="2"/>
          </p:nvPr>
        </p:nvSpPr>
        <p:spPr>
          <a:xfrm>
            <a:off x="6096002" y="1736728"/>
            <a:ext cx="4993217" cy="4176713"/>
          </a:xfrm>
        </p:spPr>
        <p:txBody>
          <a:bodyPr>
            <a:normAutofit/>
          </a:bodyPr>
          <a:lstStyle>
            <a:lvl1pPr marL="288000">
              <a:defRPr sz="2300"/>
            </a:lvl1pPr>
            <a:lvl2pPr>
              <a:defRPr sz="2300"/>
            </a:lvl2pPr>
            <a:lvl3pPr>
              <a:defRPr sz="2300"/>
            </a:lvl3pPr>
            <a:lvl4pPr>
              <a:defRPr sz="2300"/>
            </a:lvl4pPr>
            <a:lvl5pPr>
              <a:defRPr sz="2300"/>
            </a:lvl5pPr>
            <a:lvl6pPr>
              <a:defRPr sz="1800"/>
            </a:lvl6pPr>
            <a:lvl7pPr>
              <a:defRPr sz="1800"/>
            </a:lvl7pPr>
            <a:lvl8pPr>
              <a:defRPr sz="1800"/>
            </a:lvl8pPr>
            <a:lvl9pPr>
              <a:defRPr sz="18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Titel 1"/>
          <p:cNvSpPr>
            <a:spLocks noGrp="1"/>
          </p:cNvSpPr>
          <p:nvPr>
            <p:ph type="title"/>
          </p:nvPr>
        </p:nvSpPr>
        <p:spPr>
          <a:xfrm>
            <a:off x="670984" y="1026000"/>
            <a:ext cx="10417016" cy="666000"/>
          </a:xfrm>
        </p:spPr>
        <p:txBody>
          <a:bodyPr/>
          <a:lstStyle/>
          <a:p>
            <a:r>
              <a:rPr lang="nl-NL"/>
              <a:t>Klik om de stijl te bewerken</a:t>
            </a:r>
            <a:endParaRPr lang="en-US" dirty="0"/>
          </a:p>
        </p:txBody>
      </p:sp>
      <p:sp>
        <p:nvSpPr>
          <p:cNvPr id="6" name="Tijdelijke aanduiding voor dianummer 5"/>
          <p:cNvSpPr>
            <a:spLocks noGrp="1"/>
          </p:cNvSpPr>
          <p:nvPr>
            <p:ph type="sldNum" sz="quarter" idx="4"/>
          </p:nvPr>
        </p:nvSpPr>
        <p:spPr>
          <a:xfrm>
            <a:off x="8640000" y="6338054"/>
            <a:ext cx="2448000" cy="365125"/>
          </a:xfrm>
          <a:prstGeom prst="rect">
            <a:avLst/>
          </a:prstGeom>
        </p:spPr>
        <p:txBody>
          <a:bodyPr/>
          <a:lstStyle>
            <a:lvl1pPr algn="r">
              <a:defRPr sz="1000">
                <a:solidFill>
                  <a:srgbClr val="898989"/>
                </a:solidFill>
              </a:defRPr>
            </a:lvl1pPr>
          </a:lstStyle>
          <a:p>
            <a:fld id="{63457C7A-EA84-4A56-A96B-FAFA7B532F2B}" type="slidenum">
              <a:rPr lang="nl-NL" smtClean="0"/>
              <a:t>‹nr.›</a:t>
            </a:fld>
            <a:endParaRPr lang="nl-NL"/>
          </a:p>
        </p:txBody>
      </p:sp>
      <p:sp>
        <p:nvSpPr>
          <p:cNvPr id="8" name="Tekstvak 7">
            <a:extLst>
              <a:ext uri="{FF2B5EF4-FFF2-40B4-BE49-F238E27FC236}">
                <a16:creationId xmlns:a16="http://schemas.microsoft.com/office/drawing/2014/main" id="{CC5EE97F-CAC9-44A7-ACC8-8F1AF103AAD4}"/>
              </a:ext>
            </a:extLst>
          </p:cNvPr>
          <p:cNvSpPr txBox="1"/>
          <p:nvPr/>
        </p:nvSpPr>
        <p:spPr>
          <a:xfrm>
            <a:off x="4377875" y="-237020"/>
            <a:ext cx="3455485" cy="21884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wrap="square" tIns="0" bIns="50673" rtlCol="0">
            <a:spAutoFit/>
          </a:bodyPr>
          <a:lstStyle/>
          <a:p>
            <a:pPr algn="ct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Inhoud van twee</a:t>
            </a:r>
          </a:p>
        </p:txBody>
      </p:sp>
    </p:spTree>
    <p:extLst>
      <p:ext uri="{BB962C8B-B14F-4D97-AF65-F5344CB8AC3E}">
        <p14:creationId xmlns:p14="http://schemas.microsoft.com/office/powerpoint/2010/main" val="1238064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endParaRPr lang="en-US"/>
          </a:p>
        </p:txBody>
      </p:sp>
      <p:sp>
        <p:nvSpPr>
          <p:cNvPr id="3" name="Tijdelijke aanduiding voor tekst 2"/>
          <p:cNvSpPr>
            <a:spLocks noGrp="1"/>
          </p:cNvSpPr>
          <p:nvPr>
            <p:ph type="body" idx="1" hasCustomPrompt="1"/>
          </p:nvPr>
        </p:nvSpPr>
        <p:spPr>
          <a:xfrm>
            <a:off x="672000" y="1736725"/>
            <a:ext cx="4992000" cy="438150"/>
          </a:xfrm>
        </p:spPr>
        <p:txBody>
          <a:bodyPr anchor="b">
            <a:normAutofit/>
          </a:bodyPr>
          <a:lstStyle>
            <a:lvl1pPr marL="0" indent="0">
              <a:buNone/>
              <a:defRPr sz="23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 voor </a:t>
            </a:r>
            <a:r>
              <a:rPr lang="nl-NL" dirty="0" err="1"/>
              <a:t>subkop</a:t>
            </a:r>
            <a:endParaRPr lang="nl-NL" dirty="0"/>
          </a:p>
        </p:txBody>
      </p:sp>
      <p:sp>
        <p:nvSpPr>
          <p:cNvPr id="4" name="Tijdelijke aanduiding voor inhoud 3"/>
          <p:cNvSpPr>
            <a:spLocks noGrp="1"/>
          </p:cNvSpPr>
          <p:nvPr>
            <p:ph sz="half" idx="2"/>
          </p:nvPr>
        </p:nvSpPr>
        <p:spPr>
          <a:xfrm>
            <a:off x="672000" y="2174878"/>
            <a:ext cx="4992000" cy="3738563"/>
          </a:xfrm>
        </p:spPr>
        <p:txBody>
          <a:bodyPr>
            <a:normAutofit/>
          </a:bodyPr>
          <a:lstStyle>
            <a:lvl1pPr>
              <a:defRPr sz="2300"/>
            </a:lvl1pPr>
            <a:lvl2pPr>
              <a:defRPr sz="2300"/>
            </a:lvl2pPr>
            <a:lvl3pPr>
              <a:defRPr sz="2300"/>
            </a:lvl3pPr>
            <a:lvl4pPr>
              <a:defRPr sz="2300"/>
            </a:lvl4pPr>
            <a:lvl5pPr>
              <a:defRPr sz="2300"/>
            </a:lvl5pPr>
            <a:lvl6pPr>
              <a:defRPr sz="1600"/>
            </a:lvl6pPr>
            <a:lvl7pPr>
              <a:defRPr sz="1600"/>
            </a:lvl7pPr>
            <a:lvl8pPr>
              <a:defRPr sz="1600"/>
            </a:lvl8pPr>
            <a:lvl9pPr>
              <a:defRPr sz="16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ijdelijke aanduiding voor tekst 4"/>
          <p:cNvSpPr>
            <a:spLocks noGrp="1"/>
          </p:cNvSpPr>
          <p:nvPr>
            <p:ph type="body" sz="quarter" idx="3" hasCustomPrompt="1"/>
          </p:nvPr>
        </p:nvSpPr>
        <p:spPr>
          <a:xfrm>
            <a:off x="6096003" y="1736725"/>
            <a:ext cx="4993216" cy="438150"/>
          </a:xfrm>
        </p:spPr>
        <p:txBody>
          <a:bodyPr anchor="b">
            <a:normAutofit/>
          </a:bodyPr>
          <a:lstStyle>
            <a:lvl1pPr marL="0" indent="0">
              <a:buNone/>
              <a:defRPr sz="23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 voor </a:t>
            </a:r>
            <a:r>
              <a:rPr lang="nl-NL" dirty="0" err="1"/>
              <a:t>subkop</a:t>
            </a:r>
            <a:endParaRPr lang="nl-NL" dirty="0"/>
          </a:p>
        </p:txBody>
      </p:sp>
      <p:sp>
        <p:nvSpPr>
          <p:cNvPr id="6" name="Tijdelijke aanduiding voor inhoud 5"/>
          <p:cNvSpPr>
            <a:spLocks noGrp="1"/>
          </p:cNvSpPr>
          <p:nvPr>
            <p:ph sz="quarter" idx="4"/>
          </p:nvPr>
        </p:nvSpPr>
        <p:spPr>
          <a:xfrm>
            <a:off x="6096001" y="2174878"/>
            <a:ext cx="4993216" cy="3738563"/>
          </a:xfrm>
        </p:spPr>
        <p:txBody>
          <a:bodyPr>
            <a:normAutofit/>
          </a:bodyPr>
          <a:lstStyle>
            <a:lvl1pPr>
              <a:defRPr sz="2300"/>
            </a:lvl1pPr>
            <a:lvl2pPr>
              <a:defRPr sz="2300"/>
            </a:lvl2pPr>
            <a:lvl3pPr>
              <a:defRPr sz="2300"/>
            </a:lvl3pPr>
            <a:lvl4pPr>
              <a:defRPr sz="2300"/>
            </a:lvl4pPr>
            <a:lvl5pPr>
              <a:defRPr sz="2300"/>
            </a:lvl5pPr>
            <a:lvl6pPr>
              <a:defRPr sz="1600"/>
            </a:lvl6pPr>
            <a:lvl7pPr>
              <a:defRPr sz="1600"/>
            </a:lvl7pPr>
            <a:lvl8pPr>
              <a:defRPr sz="1600"/>
            </a:lvl8pPr>
            <a:lvl9pPr>
              <a:defRPr sz="16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8" name="Tijdelijke aanduiding voor dianummer 5"/>
          <p:cNvSpPr>
            <a:spLocks noGrp="1"/>
          </p:cNvSpPr>
          <p:nvPr>
            <p:ph type="sldNum" sz="quarter" idx="10"/>
          </p:nvPr>
        </p:nvSpPr>
        <p:spPr>
          <a:xfrm>
            <a:off x="8640000" y="6338054"/>
            <a:ext cx="2448000" cy="365125"/>
          </a:xfrm>
          <a:prstGeom prst="rect">
            <a:avLst/>
          </a:prstGeom>
        </p:spPr>
        <p:txBody>
          <a:bodyPr/>
          <a:lstStyle>
            <a:lvl1pPr algn="r">
              <a:defRPr sz="1000">
                <a:solidFill>
                  <a:srgbClr val="898989"/>
                </a:solidFill>
              </a:defRPr>
            </a:lvl1pPr>
          </a:lstStyle>
          <a:p>
            <a:fld id="{63457C7A-EA84-4A56-A96B-FAFA7B532F2B}" type="slidenum">
              <a:rPr lang="nl-NL" smtClean="0"/>
              <a:t>‹nr.›</a:t>
            </a:fld>
            <a:endParaRPr lang="nl-NL"/>
          </a:p>
        </p:txBody>
      </p:sp>
      <p:sp>
        <p:nvSpPr>
          <p:cNvPr id="9" name="Tekstvak 8">
            <a:extLst>
              <a:ext uri="{FF2B5EF4-FFF2-40B4-BE49-F238E27FC236}">
                <a16:creationId xmlns:a16="http://schemas.microsoft.com/office/drawing/2014/main" id="{DF31D87E-EA1A-432A-AFBF-FF7B5E69CE19}"/>
              </a:ext>
            </a:extLst>
          </p:cNvPr>
          <p:cNvSpPr txBox="1"/>
          <p:nvPr/>
        </p:nvSpPr>
        <p:spPr>
          <a:xfrm>
            <a:off x="4377875" y="-237020"/>
            <a:ext cx="3455485" cy="21884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wrap="square" tIns="0" bIns="50673" rtlCol="0">
            <a:spAutoFit/>
          </a:bodyPr>
          <a:lstStyle/>
          <a:p>
            <a:pPr algn="ct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vergelijking</a:t>
            </a:r>
          </a:p>
        </p:txBody>
      </p:sp>
    </p:spTree>
    <p:extLst>
      <p:ext uri="{BB962C8B-B14F-4D97-AF65-F5344CB8AC3E}">
        <p14:creationId xmlns:p14="http://schemas.microsoft.com/office/powerpoint/2010/main" val="12269012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lleen titel">
    <p:spTree>
      <p:nvGrpSpPr>
        <p:cNvPr id="1" name=""/>
        <p:cNvGrpSpPr/>
        <p:nvPr/>
      </p:nvGrpSpPr>
      <p:grpSpPr>
        <a:xfrm>
          <a:off x="0" y="0"/>
          <a:ext cx="0" cy="0"/>
          <a:chOff x="0" y="0"/>
          <a:chExt cx="0" cy="0"/>
        </a:xfrm>
      </p:grpSpPr>
      <p:sp>
        <p:nvSpPr>
          <p:cNvPr id="4" name="Titel 1"/>
          <p:cNvSpPr>
            <a:spLocks noGrp="1"/>
          </p:cNvSpPr>
          <p:nvPr>
            <p:ph type="title"/>
          </p:nvPr>
        </p:nvSpPr>
        <p:spPr>
          <a:xfrm>
            <a:off x="670984" y="1026000"/>
            <a:ext cx="10417016" cy="666000"/>
          </a:xfrm>
        </p:spPr>
        <p:txBody>
          <a:bodyPr/>
          <a:lstStyle/>
          <a:p>
            <a:r>
              <a:rPr lang="nl-NL"/>
              <a:t>Klik om de stijl te bewerken</a:t>
            </a:r>
            <a:endParaRPr lang="en-US" dirty="0"/>
          </a:p>
        </p:txBody>
      </p:sp>
      <p:sp>
        <p:nvSpPr>
          <p:cNvPr id="5" name="Tijdelijke aanduiding voor dianummer 5"/>
          <p:cNvSpPr>
            <a:spLocks noGrp="1"/>
          </p:cNvSpPr>
          <p:nvPr>
            <p:ph type="sldNum" sz="quarter" idx="4"/>
          </p:nvPr>
        </p:nvSpPr>
        <p:spPr>
          <a:xfrm>
            <a:off x="8640000" y="6338054"/>
            <a:ext cx="2448000" cy="365125"/>
          </a:xfrm>
          <a:prstGeom prst="rect">
            <a:avLst/>
          </a:prstGeom>
        </p:spPr>
        <p:txBody>
          <a:bodyPr/>
          <a:lstStyle>
            <a:lvl1pPr algn="r">
              <a:defRPr sz="1000">
                <a:solidFill>
                  <a:srgbClr val="898989"/>
                </a:solidFill>
              </a:defRPr>
            </a:lvl1pPr>
          </a:lstStyle>
          <a:p>
            <a:fld id="{63457C7A-EA84-4A56-A96B-FAFA7B532F2B}" type="slidenum">
              <a:rPr lang="nl-NL" smtClean="0"/>
              <a:t>‹nr.›</a:t>
            </a:fld>
            <a:endParaRPr lang="nl-NL"/>
          </a:p>
        </p:txBody>
      </p:sp>
      <p:sp>
        <p:nvSpPr>
          <p:cNvPr id="6" name="Tekstvak 5">
            <a:extLst>
              <a:ext uri="{FF2B5EF4-FFF2-40B4-BE49-F238E27FC236}">
                <a16:creationId xmlns:a16="http://schemas.microsoft.com/office/drawing/2014/main" id="{5DADD9A8-7A38-4589-B5A1-997790D855A2}"/>
              </a:ext>
            </a:extLst>
          </p:cNvPr>
          <p:cNvSpPr txBox="1"/>
          <p:nvPr/>
        </p:nvSpPr>
        <p:spPr>
          <a:xfrm>
            <a:off x="4377875" y="-237020"/>
            <a:ext cx="3455485" cy="21884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wrap="square" tIns="0" bIns="50673" rtlCol="0">
            <a:spAutoFit/>
          </a:bodyPr>
          <a:lstStyle/>
          <a:p>
            <a:pPr algn="ct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Alleen titel</a:t>
            </a:r>
          </a:p>
        </p:txBody>
      </p:sp>
    </p:spTree>
    <p:extLst>
      <p:ext uri="{BB962C8B-B14F-4D97-AF65-F5344CB8AC3E}">
        <p14:creationId xmlns:p14="http://schemas.microsoft.com/office/powerpoint/2010/main" val="38184162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3" name="Tijdelijke aanduiding voor dianummer 5"/>
          <p:cNvSpPr>
            <a:spLocks noGrp="1"/>
          </p:cNvSpPr>
          <p:nvPr>
            <p:ph type="sldNum" sz="quarter" idx="4"/>
          </p:nvPr>
        </p:nvSpPr>
        <p:spPr>
          <a:xfrm>
            <a:off x="8640000" y="6338054"/>
            <a:ext cx="2448000" cy="365125"/>
          </a:xfrm>
          <a:prstGeom prst="rect">
            <a:avLst/>
          </a:prstGeom>
        </p:spPr>
        <p:txBody>
          <a:bodyPr/>
          <a:lstStyle>
            <a:lvl1pPr algn="r">
              <a:defRPr sz="1000">
                <a:solidFill>
                  <a:srgbClr val="898989"/>
                </a:solidFill>
              </a:defRPr>
            </a:lvl1pPr>
          </a:lstStyle>
          <a:p>
            <a:fld id="{63457C7A-EA84-4A56-A96B-FAFA7B532F2B}" type="slidenum">
              <a:rPr lang="nl-NL" smtClean="0"/>
              <a:t>‹nr.›</a:t>
            </a:fld>
            <a:endParaRPr lang="nl-NL"/>
          </a:p>
        </p:txBody>
      </p:sp>
      <p:sp>
        <p:nvSpPr>
          <p:cNvPr id="4" name="Tekstvak 3">
            <a:extLst>
              <a:ext uri="{FF2B5EF4-FFF2-40B4-BE49-F238E27FC236}">
                <a16:creationId xmlns:a16="http://schemas.microsoft.com/office/drawing/2014/main" id="{26814762-C25A-44C2-B67B-1AC52F962445}"/>
              </a:ext>
            </a:extLst>
          </p:cNvPr>
          <p:cNvSpPr txBox="1"/>
          <p:nvPr/>
        </p:nvSpPr>
        <p:spPr>
          <a:xfrm>
            <a:off x="4377875" y="-237020"/>
            <a:ext cx="3455485" cy="21884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wrap="square" tIns="0" bIns="50673" rtlCol="0">
            <a:spAutoFit/>
          </a:bodyPr>
          <a:lstStyle/>
          <a:p>
            <a:pPr algn="ct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leeg</a:t>
            </a:r>
          </a:p>
        </p:txBody>
      </p:sp>
    </p:spTree>
    <p:extLst>
      <p:ext uri="{BB962C8B-B14F-4D97-AF65-F5344CB8AC3E}">
        <p14:creationId xmlns:p14="http://schemas.microsoft.com/office/powerpoint/2010/main" val="17856713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70986" y="1016002"/>
            <a:ext cx="3949700" cy="720725"/>
          </a:xfrm>
        </p:spPr>
        <p:txBody>
          <a:bodyPr anchor="b"/>
          <a:lstStyle>
            <a:lvl1pPr algn="l">
              <a:defRPr sz="2000" b="1"/>
            </a:lvl1pPr>
          </a:lstStyle>
          <a:p>
            <a:r>
              <a:rPr lang="nl-NL"/>
              <a:t>Klik om de stijl te bewerken</a:t>
            </a:r>
            <a:endParaRPr lang="en-US"/>
          </a:p>
        </p:txBody>
      </p:sp>
      <p:sp>
        <p:nvSpPr>
          <p:cNvPr id="3" name="Tijdelijke aanduiding voor inhoud 2"/>
          <p:cNvSpPr>
            <a:spLocks noGrp="1"/>
          </p:cNvSpPr>
          <p:nvPr>
            <p:ph idx="1"/>
          </p:nvPr>
        </p:nvSpPr>
        <p:spPr>
          <a:xfrm>
            <a:off x="4766735" y="1016001"/>
            <a:ext cx="6322484" cy="4897439"/>
          </a:xfrm>
        </p:spPr>
        <p:txBody>
          <a:bodyPr>
            <a:normAutofit/>
          </a:bodyPr>
          <a:lstStyle>
            <a:lvl1pPr>
              <a:defRPr sz="2300"/>
            </a:lvl1pPr>
            <a:lvl2pPr>
              <a:defRPr sz="2300"/>
            </a:lvl2pPr>
            <a:lvl3pPr>
              <a:defRPr sz="2300"/>
            </a:lvl3pPr>
            <a:lvl4pPr>
              <a:defRPr sz="2300"/>
            </a:lvl4pPr>
            <a:lvl5pPr>
              <a:defRPr sz="23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ijdelijke aanduiding voor tekst 3"/>
          <p:cNvSpPr>
            <a:spLocks noGrp="1"/>
          </p:cNvSpPr>
          <p:nvPr>
            <p:ph type="body" sz="half" idx="2"/>
          </p:nvPr>
        </p:nvSpPr>
        <p:spPr>
          <a:xfrm>
            <a:off x="670986" y="1736725"/>
            <a:ext cx="3949700" cy="421894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Tekststijl van het model bewerken</a:t>
            </a:r>
          </a:p>
        </p:txBody>
      </p:sp>
      <p:sp>
        <p:nvSpPr>
          <p:cNvPr id="6" name="Tijdelijke aanduiding voor dianummer 5"/>
          <p:cNvSpPr>
            <a:spLocks noGrp="1"/>
          </p:cNvSpPr>
          <p:nvPr>
            <p:ph type="sldNum" sz="quarter" idx="4"/>
          </p:nvPr>
        </p:nvSpPr>
        <p:spPr>
          <a:xfrm>
            <a:off x="8640000" y="6338054"/>
            <a:ext cx="2448000" cy="365125"/>
          </a:xfrm>
          <a:prstGeom prst="rect">
            <a:avLst/>
          </a:prstGeom>
        </p:spPr>
        <p:txBody>
          <a:bodyPr/>
          <a:lstStyle>
            <a:lvl1pPr algn="r">
              <a:defRPr sz="1000">
                <a:solidFill>
                  <a:srgbClr val="898989"/>
                </a:solidFill>
              </a:defRPr>
            </a:lvl1pPr>
          </a:lstStyle>
          <a:p>
            <a:fld id="{63457C7A-EA84-4A56-A96B-FAFA7B532F2B}" type="slidenum">
              <a:rPr lang="nl-NL" smtClean="0"/>
              <a:t>‹nr.›</a:t>
            </a:fld>
            <a:endParaRPr lang="nl-NL"/>
          </a:p>
        </p:txBody>
      </p:sp>
      <p:sp>
        <p:nvSpPr>
          <p:cNvPr id="7" name="Tekstvak 6">
            <a:extLst>
              <a:ext uri="{FF2B5EF4-FFF2-40B4-BE49-F238E27FC236}">
                <a16:creationId xmlns:a16="http://schemas.microsoft.com/office/drawing/2014/main" id="{06A9401F-A3DE-42D3-875C-47649ABF2D48}"/>
              </a:ext>
            </a:extLst>
          </p:cNvPr>
          <p:cNvSpPr txBox="1"/>
          <p:nvPr/>
        </p:nvSpPr>
        <p:spPr>
          <a:xfrm>
            <a:off x="4377875" y="-237020"/>
            <a:ext cx="3455485" cy="21884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wrap="square" tIns="0" bIns="50673" rtlCol="0">
            <a:spAutoFit/>
          </a:bodyPr>
          <a:lstStyle/>
          <a:p>
            <a:pPr algn="ct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Inhoud met bijschrift</a:t>
            </a:r>
          </a:p>
        </p:txBody>
      </p:sp>
    </p:spTree>
    <p:extLst>
      <p:ext uri="{BB962C8B-B14F-4D97-AF65-F5344CB8AC3E}">
        <p14:creationId xmlns:p14="http://schemas.microsoft.com/office/powerpoint/2010/main" val="27682692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endParaRPr lang="en-US"/>
          </a:p>
        </p:txBody>
      </p:sp>
      <p:sp>
        <p:nvSpPr>
          <p:cNvPr id="3" name="Tijdelijke aanduiding voor afbeelding 2"/>
          <p:cNvSpPr>
            <a:spLocks noGrp="1"/>
          </p:cNvSpPr>
          <p:nvPr>
            <p:ph type="pic" idx="1"/>
          </p:nvPr>
        </p:nvSpPr>
        <p:spPr>
          <a:xfrm>
            <a:off x="2389717" y="568411"/>
            <a:ext cx="7315200" cy="415916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ijdelijke aanduiding voor tekst 3"/>
          <p:cNvSpPr>
            <a:spLocks noGrp="1"/>
          </p:cNvSpPr>
          <p:nvPr>
            <p:ph type="body" sz="half" idx="2"/>
          </p:nvPr>
        </p:nvSpPr>
        <p:spPr>
          <a:xfrm>
            <a:off x="2389717" y="5367338"/>
            <a:ext cx="7315200" cy="5461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Tekststijl van het model bewerken</a:t>
            </a:r>
          </a:p>
        </p:txBody>
      </p:sp>
      <p:sp>
        <p:nvSpPr>
          <p:cNvPr id="6" name="Tijdelijke aanduiding voor dianummer 5"/>
          <p:cNvSpPr>
            <a:spLocks noGrp="1"/>
          </p:cNvSpPr>
          <p:nvPr>
            <p:ph type="sldNum" sz="quarter" idx="4"/>
          </p:nvPr>
        </p:nvSpPr>
        <p:spPr>
          <a:xfrm>
            <a:off x="8640000" y="6338054"/>
            <a:ext cx="2448000" cy="365125"/>
          </a:xfrm>
          <a:prstGeom prst="rect">
            <a:avLst/>
          </a:prstGeom>
        </p:spPr>
        <p:txBody>
          <a:bodyPr/>
          <a:lstStyle>
            <a:lvl1pPr algn="r">
              <a:defRPr sz="1000">
                <a:solidFill>
                  <a:srgbClr val="898989"/>
                </a:solidFill>
              </a:defRPr>
            </a:lvl1pPr>
          </a:lstStyle>
          <a:p>
            <a:fld id="{63457C7A-EA84-4A56-A96B-FAFA7B532F2B}" type="slidenum">
              <a:rPr lang="nl-NL" smtClean="0"/>
              <a:t>‹nr.›</a:t>
            </a:fld>
            <a:endParaRPr lang="nl-NL"/>
          </a:p>
        </p:txBody>
      </p:sp>
      <p:sp>
        <p:nvSpPr>
          <p:cNvPr id="7" name="Tekstvak 6">
            <a:extLst>
              <a:ext uri="{FF2B5EF4-FFF2-40B4-BE49-F238E27FC236}">
                <a16:creationId xmlns:a16="http://schemas.microsoft.com/office/drawing/2014/main" id="{59C40B75-09AC-4745-A84A-CD342AFBE385}"/>
              </a:ext>
            </a:extLst>
          </p:cNvPr>
          <p:cNvSpPr txBox="1"/>
          <p:nvPr/>
        </p:nvSpPr>
        <p:spPr>
          <a:xfrm>
            <a:off x="4377875" y="-237020"/>
            <a:ext cx="3455485" cy="21884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wrap="square" tIns="0" bIns="50673" rtlCol="0">
            <a:spAutoFit/>
          </a:bodyPr>
          <a:lstStyle/>
          <a:p>
            <a:pPr algn="ct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Afbeelding met bijschrift</a:t>
            </a:r>
          </a:p>
        </p:txBody>
      </p:sp>
    </p:spTree>
    <p:extLst>
      <p:ext uri="{BB962C8B-B14F-4D97-AF65-F5344CB8AC3E}">
        <p14:creationId xmlns:p14="http://schemas.microsoft.com/office/powerpoint/2010/main" val="2683000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5.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Afbeelding 3"/>
          <p:cNvPicPr>
            <a:picLocks noChangeAspect="1"/>
          </p:cNvPicPr>
          <p:nvPr/>
        </p:nvPicPr>
        <p:blipFill>
          <a:blip r:embed="rId20">
            <a:extLst>
              <a:ext uri="{28A0092B-C50C-407E-A947-70E740481C1C}">
                <a14:useLocalDpi xmlns:a14="http://schemas.microsoft.com/office/drawing/2010/main" val="0"/>
              </a:ext>
            </a:extLst>
          </a:blip>
          <a:stretch>
            <a:fillRect/>
          </a:stretch>
        </p:blipFill>
        <p:spPr bwMode="auto">
          <a:xfrm>
            <a:off x="0" y="0"/>
            <a:ext cx="12192000" cy="57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jdelijke aanduiding voor titel 1"/>
          <p:cNvSpPr>
            <a:spLocks noGrp="1"/>
          </p:cNvSpPr>
          <p:nvPr>
            <p:ph type="title"/>
          </p:nvPr>
        </p:nvSpPr>
        <p:spPr>
          <a:xfrm>
            <a:off x="672000" y="1026000"/>
            <a:ext cx="10416000" cy="666000"/>
          </a:xfrm>
          <a:prstGeom prst="rect">
            <a:avLst/>
          </a:prstGeom>
        </p:spPr>
        <p:txBody>
          <a:bodyPr vert="horz" lIns="0" tIns="0" rIns="0" bIns="0" rtlCol="0" anchor="t" anchorCtr="0">
            <a:normAutofit/>
          </a:bodyPr>
          <a:lstStyle/>
          <a:p>
            <a:r>
              <a:rPr lang="nl-NL" dirty="0"/>
              <a:t>Klik om de stijl te bewerken</a:t>
            </a:r>
            <a:endParaRPr lang="en-US" dirty="0"/>
          </a:p>
        </p:txBody>
      </p:sp>
      <p:sp>
        <p:nvSpPr>
          <p:cNvPr id="3" name="Tijdelijke aanduiding voor tekst 2"/>
          <p:cNvSpPr>
            <a:spLocks noGrp="1"/>
          </p:cNvSpPr>
          <p:nvPr>
            <p:ph type="body" idx="1"/>
          </p:nvPr>
        </p:nvSpPr>
        <p:spPr>
          <a:xfrm>
            <a:off x="672000" y="1764000"/>
            <a:ext cx="10416000" cy="4140000"/>
          </a:xfrm>
          <a:prstGeom prst="rect">
            <a:avLst/>
          </a:prstGeom>
        </p:spPr>
        <p:txBody>
          <a:bodyPr vert="horz" lIns="0" tIns="0" rIns="0" bIns="0" rtlCol="0">
            <a:norm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6" name="Tijdelijke aanduiding voor dianummer 5"/>
          <p:cNvSpPr>
            <a:spLocks noGrp="1"/>
          </p:cNvSpPr>
          <p:nvPr>
            <p:ph type="sldNum" sz="quarter" idx="4"/>
          </p:nvPr>
        </p:nvSpPr>
        <p:spPr>
          <a:xfrm>
            <a:off x="8640000" y="6401359"/>
            <a:ext cx="2448000" cy="365125"/>
          </a:xfrm>
          <a:prstGeom prst="rect">
            <a:avLst/>
          </a:prstGeom>
        </p:spPr>
        <p:txBody>
          <a:bodyPr/>
          <a:lstStyle>
            <a:lvl1pPr algn="r">
              <a:defRPr sz="1000">
                <a:solidFill>
                  <a:srgbClr val="898989"/>
                </a:solidFill>
              </a:defRPr>
            </a:lvl1pPr>
          </a:lstStyle>
          <a:p>
            <a:fld id="{63457C7A-EA84-4A56-A96B-FAFA7B532F2B}" type="slidenum">
              <a:rPr lang="nl-NL" smtClean="0"/>
              <a:t>‹nr.›</a:t>
            </a:fld>
            <a:endParaRPr lang="nl-NL"/>
          </a:p>
        </p:txBody>
      </p:sp>
      <p:pic>
        <p:nvPicPr>
          <p:cNvPr id="15" name="Afbeelding 14">
            <a:extLst>
              <a:ext uri="{FF2B5EF4-FFF2-40B4-BE49-F238E27FC236}">
                <a16:creationId xmlns:a16="http://schemas.microsoft.com/office/drawing/2014/main" id="{660AC976-FF57-4216-B594-2ECE7D373C09}"/>
              </a:ext>
            </a:extLst>
          </p:cNvPr>
          <p:cNvPicPr>
            <a:picLocks noChangeAspect="1"/>
          </p:cNvPicPr>
          <p:nvPr/>
        </p:nvPicPr>
        <p:blipFill>
          <a:blip r:embed="rId21" cstate="print">
            <a:extLst>
              <a:ext uri="{28A0092B-C50C-407E-A947-70E740481C1C}">
                <a14:useLocalDpi xmlns:a14="http://schemas.microsoft.com/office/drawing/2010/main" val="0"/>
              </a:ext>
            </a:extLst>
          </a:blip>
          <a:srcRect/>
          <a:stretch/>
        </p:blipFill>
        <p:spPr>
          <a:xfrm>
            <a:off x="302400" y="6202801"/>
            <a:ext cx="936000" cy="362139"/>
          </a:xfrm>
          <a:prstGeom prst="rect">
            <a:avLst/>
          </a:prstGeom>
        </p:spPr>
      </p:pic>
      <p:sp>
        <p:nvSpPr>
          <p:cNvPr id="13" name="Tekstvak 12">
            <a:extLst>
              <a:ext uri="{FF2B5EF4-FFF2-40B4-BE49-F238E27FC236}">
                <a16:creationId xmlns:a16="http://schemas.microsoft.com/office/drawing/2014/main" id="{92809271-3493-466D-AB40-73FA581AA587}"/>
              </a:ext>
            </a:extLst>
          </p:cNvPr>
          <p:cNvSpPr txBox="1"/>
          <p:nvPr/>
        </p:nvSpPr>
        <p:spPr>
          <a:xfrm>
            <a:off x="-2241155" y="-36000"/>
            <a:ext cx="2088000" cy="6505099"/>
          </a:xfrm>
          <a:prstGeom prst="roundRect">
            <a:avLst>
              <a:gd name="adj" fmla="val 5780"/>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wrap="square" tIns="50673" bIns="50673" rtlCol="0">
            <a:spAutoFit/>
          </a:bodyPr>
          <a:lstStyle/>
          <a:p>
            <a:pP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TAB START</a:t>
            </a:r>
          </a:p>
          <a:p>
            <a:pPr>
              <a:lnSpc>
                <a:spcPct val="120000"/>
              </a:lnSpc>
            </a:pPr>
            <a:endParaRPr lang="nl-NL" sz="1000" b="1" kern="1200" cap="all" baseline="0" noProof="1">
              <a:solidFill>
                <a:schemeClr val="tx2"/>
              </a:solidFill>
              <a:latin typeface="Arial" panose="020B0604020202020204" pitchFamily="34" charset="0"/>
              <a:ea typeface="+mn-ea"/>
              <a:cs typeface="Arial" panose="020B0604020202020204" pitchFamily="34" charset="0"/>
            </a:endParaRPr>
          </a:p>
          <a:p>
            <a:pPr>
              <a:lnSpc>
                <a:spcPct val="120000"/>
              </a:lnSpc>
            </a:pPr>
            <a:endParaRPr lang="nl-NL" sz="1000" b="1" kern="1200" cap="all" baseline="0" noProof="1">
              <a:solidFill>
                <a:schemeClr val="tx2"/>
              </a:solidFill>
              <a:latin typeface="Arial" panose="020B0604020202020204" pitchFamily="34" charset="0"/>
              <a:ea typeface="+mn-ea"/>
              <a:cs typeface="Arial" panose="020B0604020202020204" pitchFamily="34" charset="0"/>
            </a:endParaRPr>
          </a:p>
          <a:p>
            <a:pPr>
              <a:lnSpc>
                <a:spcPct val="120000"/>
              </a:lnSpc>
            </a:pPr>
            <a:endParaRPr lang="nl-NL" sz="1000" b="1" kern="1200" cap="all" baseline="0" noProof="1">
              <a:solidFill>
                <a:schemeClr val="tx2"/>
              </a:solidFill>
              <a:latin typeface="Arial" panose="020B0604020202020204" pitchFamily="34" charset="0"/>
              <a:ea typeface="+mn-ea"/>
              <a:cs typeface="Arial" panose="020B0604020202020204" pitchFamily="34" charset="0"/>
            </a:endParaRPr>
          </a:p>
          <a:p>
            <a:pPr>
              <a:lnSpc>
                <a:spcPct val="120000"/>
              </a:lnSpc>
            </a:pPr>
            <a:endParaRPr lang="nl-NL" sz="1000" b="1" kern="1200" cap="all" baseline="0" noProof="1">
              <a:solidFill>
                <a:schemeClr val="tx2"/>
              </a:solidFill>
              <a:latin typeface="Arial" panose="020B0604020202020204" pitchFamily="34" charset="0"/>
              <a:ea typeface="+mn-ea"/>
              <a:cs typeface="Arial" panose="020B0604020202020204" pitchFamily="34" charset="0"/>
            </a:endParaRPr>
          </a:p>
          <a:p>
            <a:pPr>
              <a:lnSpc>
                <a:spcPct val="120000"/>
              </a:lnSpc>
            </a:pPr>
            <a:endParaRPr lang="nl-NL" sz="1000" b="1" kern="1200" cap="all" baseline="0" noProof="1">
              <a:solidFill>
                <a:schemeClr val="tx2"/>
              </a:solidFill>
              <a:latin typeface="Arial" panose="020B0604020202020204" pitchFamily="34" charset="0"/>
              <a:ea typeface="+mn-ea"/>
              <a:cs typeface="Arial" panose="020B0604020202020204" pitchFamily="34" charset="0"/>
            </a:endParaRPr>
          </a:p>
          <a:p>
            <a:pP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nieuwe DIA INVOEGEN</a:t>
            </a:r>
          </a:p>
          <a:p>
            <a:pPr marL="536575" marR="0" lvl="0" indent="0" algn="l" defTabSz="914400" rtl="0" eaLnBrk="1" fontAlgn="auto" latinLnBrk="0" hangingPunct="1">
              <a:lnSpc>
                <a:spcPct val="120000"/>
              </a:lnSpc>
              <a:spcBef>
                <a:spcPts val="0"/>
              </a:spcBef>
              <a:spcAft>
                <a:spcPts val="0"/>
              </a:spcAft>
              <a:buClrTx/>
              <a:buSzTx/>
              <a:buFontTx/>
              <a:buNone/>
              <a:tabLst/>
              <a:defRPr/>
            </a:pPr>
            <a:r>
              <a:rPr lang="nl-NL" sz="900" b="0" baseline="0" noProof="1">
                <a:solidFill>
                  <a:srgbClr val="515F67"/>
                </a:solidFill>
                <a:latin typeface="Arial" panose="020B0604020202020204" pitchFamily="34" charset="0"/>
                <a:cs typeface="Arial" panose="020B0604020202020204" pitchFamily="34" charset="0"/>
              </a:rPr>
              <a:t>Klik op het onderste deel van de knop </a:t>
            </a:r>
            <a:r>
              <a:rPr lang="nl-NL" sz="900" b="0" baseline="0" noProof="1">
                <a:solidFill>
                  <a:srgbClr val="515F67"/>
                </a:solidFill>
                <a:latin typeface="Arial Black" panose="020B0A04020102020204" pitchFamily="34" charset="0"/>
                <a:cs typeface="Arial" panose="020B0604020202020204" pitchFamily="34" charset="0"/>
              </a:rPr>
              <a:t>Nieuwe Dia </a:t>
            </a:r>
            <a:r>
              <a:rPr lang="nl-NL" sz="900" b="0" baseline="0" noProof="1">
                <a:solidFill>
                  <a:srgbClr val="515F67"/>
                </a:solidFill>
                <a:latin typeface="Arial" panose="020B0604020202020204" pitchFamily="34" charset="0"/>
                <a:cs typeface="Arial" panose="020B0604020202020204" pitchFamily="34" charset="0"/>
              </a:rPr>
              <a:t>en kies de gewenste dia-indeling. </a:t>
            </a:r>
          </a:p>
          <a:p>
            <a:pPr marL="0" marR="0" lvl="0" indent="0" algn="l" defTabSz="914400" rtl="0" eaLnBrk="1" fontAlgn="auto" latinLnBrk="0" hangingPunct="1">
              <a:lnSpc>
                <a:spcPct val="120000"/>
              </a:lnSpc>
              <a:spcBef>
                <a:spcPts val="0"/>
              </a:spcBef>
              <a:spcAft>
                <a:spcPts val="0"/>
              </a:spcAft>
              <a:buClrTx/>
              <a:buSzTx/>
              <a:buFontTx/>
              <a:buNone/>
              <a:tabLst/>
              <a:defRPr/>
            </a:pPr>
            <a:endParaRPr lang="nl-NL" sz="900" b="0" baseline="0" noProof="1">
              <a:solidFill>
                <a:srgbClr val="515F67"/>
              </a:solidFill>
              <a:latin typeface="Arial" panose="020B0604020202020204" pitchFamily="34" charset="0"/>
              <a:cs typeface="Arial" panose="020B0604020202020204" pitchFamily="34" charset="0"/>
            </a:endParaRPr>
          </a:p>
          <a:p>
            <a:pP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ANDERE DIA-INDEling </a:t>
            </a:r>
          </a:p>
          <a:p>
            <a:pPr marL="107950" indent="-10795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op de dia waarvan je de dia-indeling wilt wijzigen.</a:t>
            </a:r>
          </a:p>
          <a:p>
            <a:pPr marL="107950" indent="-107950">
              <a:lnSpc>
                <a:spcPct val="120000"/>
              </a:lnSpc>
              <a:buFont typeface="+mj-lt"/>
              <a:buAutoNum type="arabicPeriod"/>
            </a:pPr>
            <a:r>
              <a:rPr lang="nl-NL" sz="900" baseline="0" noProof="1">
                <a:solidFill>
                  <a:srgbClr val="515F67"/>
                </a:solidFill>
                <a:latin typeface="Arial" panose="020B0604020202020204" pitchFamily="34" charset="0"/>
                <a:cs typeface="Arial" panose="020B0604020202020204" pitchFamily="34" charset="0"/>
              </a:rPr>
              <a:t>Klik op de knop </a:t>
            </a:r>
            <a:r>
              <a:rPr lang="nl-NL" sz="900" b="0" baseline="0" noProof="1">
                <a:solidFill>
                  <a:srgbClr val="515F67"/>
                </a:solidFill>
                <a:latin typeface="Arial Black" panose="020B0A04020102020204" pitchFamily="34" charset="0"/>
                <a:cs typeface="Arial" panose="020B0604020202020204" pitchFamily="34" charset="0"/>
              </a:rPr>
              <a:t>Indeling</a:t>
            </a:r>
            <a:r>
              <a:rPr lang="nl-NL" sz="900" baseline="0" noProof="1">
                <a:solidFill>
                  <a:srgbClr val="515F67"/>
                </a:solidFill>
                <a:latin typeface="Arial" panose="020B0604020202020204" pitchFamily="34" charset="0"/>
                <a:cs typeface="Arial" panose="020B0604020202020204" pitchFamily="34" charset="0"/>
              </a:rPr>
              <a:t>.</a:t>
            </a:r>
            <a:endParaRPr lang="nl-NL" sz="900" b="0" baseline="0" noProof="1">
              <a:solidFill>
                <a:srgbClr val="515F67"/>
              </a:solidFill>
              <a:latin typeface="Arial" panose="020B0604020202020204" pitchFamily="34" charset="0"/>
              <a:cs typeface="Arial" panose="020B0604020202020204" pitchFamily="34" charset="0"/>
            </a:endParaRPr>
          </a:p>
          <a:p>
            <a:pPr marL="107950" indent="-107950">
              <a:lnSpc>
                <a:spcPct val="120000"/>
              </a:lnSpc>
              <a:buFont typeface="+mj-lt"/>
              <a:buAutoNum type="arabicPeriod"/>
            </a:pPr>
            <a:r>
              <a:rPr lang="nl-NL" sz="900" b="0" baseline="0" noProof="1">
                <a:solidFill>
                  <a:srgbClr val="515F67"/>
                </a:solidFill>
                <a:latin typeface="Arial" panose="020B0604020202020204" pitchFamily="34" charset="0"/>
                <a:cs typeface="Arial" panose="020B0604020202020204" pitchFamily="34" charset="0"/>
              </a:rPr>
              <a:t>Kies de gewenste indeling.</a:t>
            </a:r>
            <a:endParaRPr lang="nl-NL" sz="900" baseline="0" noProof="1">
              <a:solidFill>
                <a:srgbClr val="515F67"/>
              </a:solidFill>
              <a:latin typeface="Arial" panose="020B0604020202020204" pitchFamily="34" charset="0"/>
              <a:cs typeface="Arial" panose="020B0604020202020204" pitchFamily="34" charset="0"/>
            </a:endParaRPr>
          </a:p>
          <a:p>
            <a:pPr>
              <a:lnSpc>
                <a:spcPct val="120000"/>
              </a:lnSpc>
            </a:pPr>
            <a:endParaRPr lang="nl-NL" sz="900" baseline="0" noProof="1">
              <a:solidFill>
                <a:schemeClr val="tx1"/>
              </a:solidFill>
              <a:latin typeface="Arial" panose="020B0604020202020204" pitchFamily="34" charset="0"/>
              <a:cs typeface="Arial" panose="020B0604020202020204" pitchFamily="34" charset="0"/>
            </a:endParaRPr>
          </a:p>
          <a:p>
            <a:pP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DIA-INDELING HERSTELLEN</a:t>
            </a:r>
          </a:p>
          <a:p>
            <a:pPr marL="0" indent="0">
              <a:lnSpc>
                <a:spcPct val="120000"/>
              </a:lnSpc>
              <a:buFont typeface="+mj-lt"/>
              <a:buNone/>
            </a:pPr>
            <a:r>
              <a:rPr lang="nl-NL" sz="900" baseline="0" noProof="1">
                <a:solidFill>
                  <a:srgbClr val="515F67"/>
                </a:solidFill>
                <a:latin typeface="Arial" panose="020B0604020202020204" pitchFamily="34" charset="0"/>
                <a:cs typeface="Arial" panose="020B0604020202020204" pitchFamily="34" charset="0"/>
              </a:rPr>
              <a:t>Het kan gebeuren dat je de tekst- of fotovakken per ongeluk hebt verplaatst, waardoor ze niet meer op de juiste positie staan.</a:t>
            </a:r>
          </a:p>
          <a:p>
            <a:pPr marL="0" indent="0">
              <a:lnSpc>
                <a:spcPct val="120000"/>
              </a:lnSpc>
              <a:buFont typeface="+mj-lt"/>
              <a:buNone/>
            </a:pPr>
            <a:r>
              <a:rPr lang="nl-NL" sz="900" baseline="0" noProof="1">
                <a:solidFill>
                  <a:srgbClr val="515F67"/>
                </a:solidFill>
                <a:latin typeface="Arial" panose="020B0604020202020204" pitchFamily="34" charset="0"/>
                <a:cs typeface="Arial" panose="020B0604020202020204" pitchFamily="34" charset="0"/>
              </a:rPr>
              <a:t>Herstel dit door op de knop </a:t>
            </a:r>
            <a:r>
              <a:rPr lang="nl-NL" sz="900" b="1" baseline="0" noProof="1">
                <a:solidFill>
                  <a:srgbClr val="515F67"/>
                </a:solidFill>
                <a:latin typeface="Arial Black" panose="020B0A04020102020204" pitchFamily="34" charset="0"/>
                <a:cs typeface="Arial" panose="020B0604020202020204" pitchFamily="34" charset="0"/>
              </a:rPr>
              <a:t>Opnieuw</a:t>
            </a:r>
            <a:r>
              <a:rPr lang="nl-NL" sz="900" baseline="0" noProof="1">
                <a:solidFill>
                  <a:srgbClr val="515F67"/>
                </a:solidFill>
                <a:latin typeface="Arial Black" panose="020B0A04020102020204" pitchFamily="34" charset="0"/>
                <a:cs typeface="Arial" panose="020B0604020202020204" pitchFamily="34" charset="0"/>
              </a:rPr>
              <a:t> </a:t>
            </a:r>
            <a:r>
              <a:rPr lang="nl-NL" sz="900" b="1" baseline="0" noProof="1">
                <a:solidFill>
                  <a:srgbClr val="515F67"/>
                </a:solidFill>
                <a:latin typeface="Arial Black" panose="020B0A04020102020204" pitchFamily="34" charset="0"/>
                <a:cs typeface="Arial" panose="020B0604020202020204" pitchFamily="34" charset="0"/>
              </a:rPr>
              <a:t>instellen</a:t>
            </a:r>
            <a:r>
              <a:rPr lang="nl-NL" sz="900" b="1" baseline="0" noProof="1">
                <a:solidFill>
                  <a:srgbClr val="515F67"/>
                </a:solidFill>
                <a:latin typeface="Arial" panose="020B0604020202020204" pitchFamily="34" charset="0"/>
                <a:cs typeface="Arial" panose="020B0604020202020204" pitchFamily="34" charset="0"/>
              </a:rPr>
              <a:t> </a:t>
            </a:r>
            <a:r>
              <a:rPr lang="nl-NL" sz="900" b="0" baseline="0" noProof="1">
                <a:solidFill>
                  <a:srgbClr val="515F67"/>
                </a:solidFill>
                <a:latin typeface="Arial" panose="020B0604020202020204" pitchFamily="34" charset="0"/>
                <a:cs typeface="Arial" panose="020B0604020202020204" pitchFamily="34" charset="0"/>
              </a:rPr>
              <a:t>te klikken.</a:t>
            </a:r>
          </a:p>
          <a:p>
            <a:pPr marL="0" indent="0">
              <a:lnSpc>
                <a:spcPct val="120000"/>
              </a:lnSpc>
              <a:buFont typeface="+mj-lt"/>
              <a:buNone/>
            </a:pPr>
            <a:endParaRPr lang="nl-NL" sz="900" baseline="0" noProof="1">
              <a:solidFill>
                <a:schemeClr val="tx1"/>
              </a:solidFill>
              <a:latin typeface="Arial" panose="020B0604020202020204" pitchFamily="34" charset="0"/>
              <a:cs typeface="Arial" panose="020B0604020202020204" pitchFamily="34" charset="0"/>
            </a:endParaRPr>
          </a:p>
          <a:p>
            <a:pPr>
              <a:lnSpc>
                <a:spcPct val="120000"/>
              </a:lnSpc>
            </a:pPr>
            <a:r>
              <a:rPr lang="nl-NL" sz="1000" b="1" kern="1200" cap="all" baseline="0" noProof="1">
                <a:solidFill>
                  <a:schemeClr val="tx2"/>
                </a:solidFill>
                <a:latin typeface="Arial" panose="020B0604020202020204" pitchFamily="34" charset="0"/>
                <a:ea typeface="+mn-ea"/>
                <a:cs typeface="Arial" panose="020B0604020202020204" pitchFamily="34" charset="0"/>
              </a:rPr>
              <a:t>KOPIËREN VANUIT EEN OUDE PRESENTATIE</a:t>
            </a:r>
          </a:p>
          <a:p>
            <a:pPr marL="0" indent="0">
              <a:lnSpc>
                <a:spcPct val="120000"/>
              </a:lnSpc>
              <a:buFont typeface="+mj-lt"/>
              <a:buNone/>
            </a:pPr>
            <a:r>
              <a:rPr lang="nl-NL" sz="900" baseline="0" noProof="1">
                <a:solidFill>
                  <a:srgbClr val="515F67"/>
                </a:solidFill>
                <a:latin typeface="Arial" panose="020B0604020202020204" pitchFamily="34" charset="0"/>
                <a:cs typeface="Arial" panose="020B0604020202020204" pitchFamily="34" charset="0"/>
              </a:rPr>
              <a:t>Je kunt geen complete dia’s kopiëren vanuit presentaties met een </a:t>
            </a:r>
            <a:r>
              <a:rPr lang="nl-NL" sz="900" u="sng" baseline="0" noProof="1">
                <a:solidFill>
                  <a:srgbClr val="515F67"/>
                </a:solidFill>
                <a:latin typeface="Arial" panose="020B0604020202020204" pitchFamily="34" charset="0"/>
                <a:cs typeface="Arial" panose="020B0604020202020204" pitchFamily="34" charset="0"/>
              </a:rPr>
              <a:t>andere</a:t>
            </a:r>
            <a:r>
              <a:rPr lang="nl-NL" sz="900" baseline="0" noProof="1">
                <a:solidFill>
                  <a:srgbClr val="515F67"/>
                </a:solidFill>
                <a:latin typeface="Arial" panose="020B0604020202020204" pitchFamily="34" charset="0"/>
                <a:cs typeface="Arial" panose="020B0604020202020204" pitchFamily="34" charset="0"/>
              </a:rPr>
              <a:t> opmaak. Voeg in dat geval een nieuwe dia in en kopieer de tekst vanuit de ‘oude’ presentatie naar de nieuwe dia. Gebruik hieroor de knop </a:t>
            </a:r>
            <a:r>
              <a:rPr lang="nl-NL" sz="900" baseline="0" noProof="1">
                <a:solidFill>
                  <a:srgbClr val="515F67"/>
                </a:solidFill>
                <a:latin typeface="Arial Black" panose="020B0A04020102020204" pitchFamily="34" charset="0"/>
                <a:cs typeface="Arial" panose="020B0604020202020204" pitchFamily="34" charset="0"/>
              </a:rPr>
              <a:t>Plakken</a:t>
            </a:r>
            <a:r>
              <a:rPr lang="nl-NL" sz="900" baseline="0" noProof="1">
                <a:solidFill>
                  <a:srgbClr val="515F67"/>
                </a:solidFill>
                <a:latin typeface="Arial" panose="020B0604020202020204" pitchFamily="34" charset="0"/>
                <a:cs typeface="Arial" panose="020B0604020202020204" pitchFamily="34" charset="0"/>
              </a:rPr>
              <a:t> en kies de optie </a:t>
            </a:r>
            <a:r>
              <a:rPr lang="nl-NL" sz="900" b="1" kern="1200" baseline="0" noProof="1">
                <a:solidFill>
                  <a:srgbClr val="515F67"/>
                </a:solidFill>
                <a:latin typeface="Arial Black" panose="020B0A04020102020204" pitchFamily="34" charset="0"/>
                <a:ea typeface="+mn-ea"/>
                <a:cs typeface="Arial" panose="020B0604020202020204" pitchFamily="34" charset="0"/>
              </a:rPr>
              <a:t>Alleen</a:t>
            </a:r>
            <a:r>
              <a:rPr lang="nl-NL" sz="900" baseline="0" noProof="1">
                <a:solidFill>
                  <a:srgbClr val="515F67"/>
                </a:solidFill>
                <a:latin typeface="Arial" panose="020B0604020202020204" pitchFamily="34" charset="0"/>
                <a:cs typeface="Arial" panose="020B0604020202020204" pitchFamily="34" charset="0"/>
              </a:rPr>
              <a:t> </a:t>
            </a:r>
            <a:r>
              <a:rPr lang="nl-NL" sz="900" b="1" kern="1200" baseline="0" noProof="1">
                <a:solidFill>
                  <a:srgbClr val="515F67"/>
                </a:solidFill>
                <a:latin typeface="Arial Black" panose="020B0A04020102020204" pitchFamily="34" charset="0"/>
                <a:ea typeface="+mn-ea"/>
                <a:cs typeface="Arial" panose="020B0604020202020204" pitchFamily="34" charset="0"/>
              </a:rPr>
              <a:t>tekst</a:t>
            </a:r>
            <a:r>
              <a:rPr lang="nl-NL" sz="900" baseline="0" noProof="1">
                <a:solidFill>
                  <a:srgbClr val="515F67"/>
                </a:solidFill>
                <a:latin typeface="Arial" panose="020B0604020202020204" pitchFamily="34" charset="0"/>
                <a:cs typeface="Arial" panose="020B0604020202020204" pitchFamily="34" charset="0"/>
              </a:rPr>
              <a:t> </a:t>
            </a:r>
            <a:r>
              <a:rPr lang="nl-NL" sz="900" b="1" kern="1200" baseline="0" noProof="1">
                <a:solidFill>
                  <a:srgbClr val="515F67"/>
                </a:solidFill>
                <a:latin typeface="Arial Black" panose="020B0A04020102020204" pitchFamily="34" charset="0"/>
                <a:ea typeface="+mn-ea"/>
                <a:cs typeface="Arial" panose="020B0604020202020204" pitchFamily="34" charset="0"/>
              </a:rPr>
              <a:t>behouden</a:t>
            </a:r>
            <a:r>
              <a:rPr lang="nl-NL" sz="900" baseline="0" noProof="1">
                <a:solidFill>
                  <a:srgbClr val="515F67"/>
                </a:solidFill>
                <a:latin typeface="Arial" panose="020B0604020202020204" pitchFamily="34" charset="0"/>
                <a:cs typeface="Arial" panose="020B0604020202020204" pitchFamily="34" charset="0"/>
              </a:rPr>
              <a:t>.</a:t>
            </a:r>
            <a:endParaRPr lang="nl-NL" sz="900" kern="1200" baseline="0" noProof="1">
              <a:solidFill>
                <a:srgbClr val="515F67"/>
              </a:solidFill>
              <a:latin typeface="Arial" panose="020B0604020202020204" pitchFamily="34" charset="0"/>
              <a:ea typeface="+mn-ea"/>
              <a:cs typeface="Arial" panose="020B0604020202020204" pitchFamily="34" charset="0"/>
            </a:endParaRPr>
          </a:p>
        </p:txBody>
      </p:sp>
      <p:pic>
        <p:nvPicPr>
          <p:cNvPr id="14" name="Afbeelding 13">
            <a:extLst>
              <a:ext uri="{FF2B5EF4-FFF2-40B4-BE49-F238E27FC236}">
                <a16:creationId xmlns:a16="http://schemas.microsoft.com/office/drawing/2014/main" id="{F7FC3243-A215-4B96-80E1-7A8F51022F71}"/>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2115503" y="1359789"/>
            <a:ext cx="428625" cy="657225"/>
          </a:xfrm>
          <a:prstGeom prst="rect">
            <a:avLst/>
          </a:prstGeom>
        </p:spPr>
      </p:pic>
      <p:pic>
        <p:nvPicPr>
          <p:cNvPr id="16" name="Afbeelding 15">
            <a:extLst>
              <a:ext uri="{FF2B5EF4-FFF2-40B4-BE49-F238E27FC236}">
                <a16:creationId xmlns:a16="http://schemas.microsoft.com/office/drawing/2014/main" id="{9145B82A-63CF-4418-B553-F6D182D41332}"/>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2115503" y="6262927"/>
            <a:ext cx="1457325" cy="523875"/>
          </a:xfrm>
          <a:prstGeom prst="rect">
            <a:avLst/>
          </a:prstGeom>
        </p:spPr>
      </p:pic>
      <p:cxnSp>
        <p:nvCxnSpPr>
          <p:cNvPr id="17" name="Rechte verbindingslijn met pijl 16">
            <a:extLst>
              <a:ext uri="{FF2B5EF4-FFF2-40B4-BE49-F238E27FC236}">
                <a16:creationId xmlns:a16="http://schemas.microsoft.com/office/drawing/2014/main" id="{F0B69D13-0C64-4DE5-AB3D-E65F4DC77D34}"/>
              </a:ext>
            </a:extLst>
          </p:cNvPr>
          <p:cNvCxnSpPr>
            <a:cxnSpLocks/>
          </p:cNvCxnSpPr>
          <p:nvPr/>
        </p:nvCxnSpPr>
        <p:spPr>
          <a:xfrm>
            <a:off x="-1121089" y="6162675"/>
            <a:ext cx="1" cy="318374"/>
          </a:xfrm>
          <a:prstGeom prst="straightConnector1">
            <a:avLst/>
          </a:prstGeom>
          <a:ln>
            <a:solidFill>
              <a:srgbClr val="515F67"/>
            </a:solidFill>
            <a:tailEnd type="triangle"/>
          </a:ln>
        </p:spPr>
        <p:style>
          <a:lnRef idx="1">
            <a:schemeClr val="dk1"/>
          </a:lnRef>
          <a:fillRef idx="0">
            <a:schemeClr val="dk1"/>
          </a:fillRef>
          <a:effectRef idx="0">
            <a:schemeClr val="dk1"/>
          </a:effectRef>
          <a:fontRef idx="minor">
            <a:schemeClr val="tx1"/>
          </a:fontRef>
        </p:style>
      </p:cxnSp>
      <p:cxnSp>
        <p:nvCxnSpPr>
          <p:cNvPr id="18" name="Rechte verbindingslijn met pijl 17">
            <a:extLst>
              <a:ext uri="{FF2B5EF4-FFF2-40B4-BE49-F238E27FC236}">
                <a16:creationId xmlns:a16="http://schemas.microsoft.com/office/drawing/2014/main" id="{C7DD53AD-8525-4F8C-8FB3-F370DA4EA80D}"/>
              </a:ext>
            </a:extLst>
          </p:cNvPr>
          <p:cNvCxnSpPr>
            <a:cxnSpLocks/>
          </p:cNvCxnSpPr>
          <p:nvPr/>
        </p:nvCxnSpPr>
        <p:spPr>
          <a:xfrm flipH="1" flipV="1">
            <a:off x="-1709737" y="1941012"/>
            <a:ext cx="166686" cy="133152"/>
          </a:xfrm>
          <a:prstGeom prst="straightConnector1">
            <a:avLst/>
          </a:prstGeom>
          <a:ln>
            <a:solidFill>
              <a:srgbClr val="515F67"/>
            </a:solidFill>
            <a:tailEnd type="triangle"/>
          </a:ln>
        </p:spPr>
        <p:style>
          <a:lnRef idx="1">
            <a:schemeClr val="dk1"/>
          </a:lnRef>
          <a:fillRef idx="0">
            <a:schemeClr val="dk1"/>
          </a:fillRef>
          <a:effectRef idx="0">
            <a:schemeClr val="dk1"/>
          </a:effectRef>
          <a:fontRef idx="minor">
            <a:schemeClr val="tx1"/>
          </a:fontRef>
        </p:style>
      </p:cxnSp>
      <p:pic>
        <p:nvPicPr>
          <p:cNvPr id="19" name="Afbeelding 18">
            <a:extLst>
              <a:ext uri="{FF2B5EF4-FFF2-40B4-BE49-F238E27FC236}">
                <a16:creationId xmlns:a16="http://schemas.microsoft.com/office/drawing/2014/main" id="{8560EC97-28E4-4A9A-9F83-8C1BE5FCD106}"/>
              </a:ext>
            </a:extLst>
          </p:cNvPr>
          <p:cNvPicPr>
            <a:picLocks noChangeAspect="1"/>
          </p:cNvPicPr>
          <p:nvPr/>
        </p:nvPicPr>
        <p:blipFill rotWithShape="1">
          <a:blip r:embed="rId24">
            <a:extLst>
              <a:ext uri="{28A0092B-C50C-407E-A947-70E740481C1C}">
                <a14:useLocalDpi xmlns:a14="http://schemas.microsoft.com/office/drawing/2010/main" val="0"/>
              </a:ext>
            </a:extLst>
          </a:blip>
          <a:srcRect l="56058" t="26168" r="1250" b="15996"/>
          <a:stretch/>
        </p:blipFill>
        <p:spPr>
          <a:xfrm>
            <a:off x="-2115503" y="235998"/>
            <a:ext cx="1691640" cy="677602"/>
          </a:xfrm>
          <a:prstGeom prst="rect">
            <a:avLst/>
          </a:prstGeom>
        </p:spPr>
      </p:pic>
      <p:cxnSp>
        <p:nvCxnSpPr>
          <p:cNvPr id="23" name="Rechte verbindingslijn met pijl 22">
            <a:extLst>
              <a:ext uri="{FF2B5EF4-FFF2-40B4-BE49-F238E27FC236}">
                <a16:creationId xmlns:a16="http://schemas.microsoft.com/office/drawing/2014/main" id="{AC804CAC-6109-47DC-BF9B-6C26568C72F0}"/>
              </a:ext>
            </a:extLst>
          </p:cNvPr>
          <p:cNvCxnSpPr>
            <a:cxnSpLocks/>
          </p:cNvCxnSpPr>
          <p:nvPr/>
        </p:nvCxnSpPr>
        <p:spPr>
          <a:xfrm>
            <a:off x="-1121089" y="6162675"/>
            <a:ext cx="1" cy="318374"/>
          </a:xfrm>
          <a:prstGeom prst="straightConnector1">
            <a:avLst/>
          </a:prstGeom>
          <a:ln>
            <a:solidFill>
              <a:srgbClr val="515F67"/>
            </a:solidFill>
            <a:tailEnd type="triangle"/>
          </a:ln>
        </p:spPr>
        <p:style>
          <a:lnRef idx="1">
            <a:schemeClr val="dk1"/>
          </a:lnRef>
          <a:fillRef idx="0">
            <a:schemeClr val="dk1"/>
          </a:fillRef>
          <a:effectRef idx="0">
            <a:schemeClr val="dk1"/>
          </a:effectRef>
          <a:fontRef idx="minor">
            <a:schemeClr val="tx1"/>
          </a:fontRef>
        </p:style>
      </p:cxnSp>
      <p:cxnSp>
        <p:nvCxnSpPr>
          <p:cNvPr id="24" name="Rechte verbindingslijn met pijl 23">
            <a:extLst>
              <a:ext uri="{FF2B5EF4-FFF2-40B4-BE49-F238E27FC236}">
                <a16:creationId xmlns:a16="http://schemas.microsoft.com/office/drawing/2014/main" id="{11667B06-528D-450B-B054-CD570D304754}"/>
              </a:ext>
            </a:extLst>
          </p:cNvPr>
          <p:cNvCxnSpPr>
            <a:cxnSpLocks/>
          </p:cNvCxnSpPr>
          <p:nvPr/>
        </p:nvCxnSpPr>
        <p:spPr>
          <a:xfrm flipH="1" flipV="1">
            <a:off x="-1709737" y="1941012"/>
            <a:ext cx="166686" cy="133152"/>
          </a:xfrm>
          <a:prstGeom prst="straightConnector1">
            <a:avLst/>
          </a:prstGeom>
          <a:ln>
            <a:solidFill>
              <a:srgbClr val="515F67"/>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688088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288000" indent="-288000" algn="l" defTabSz="914400" rtl="0" eaLnBrk="1" latinLnBrk="0" hangingPunct="1">
        <a:lnSpc>
          <a:spcPct val="100000"/>
        </a:lnSpc>
        <a:spcBef>
          <a:spcPts val="0"/>
        </a:spcBef>
        <a:buFont typeface="Arial" pitchFamily="34" charset="0"/>
        <a:buChar char="-"/>
        <a:defRPr sz="2000" kern="1200">
          <a:solidFill>
            <a:schemeClr val="tx1"/>
          </a:solidFill>
          <a:latin typeface="+mn-lt"/>
          <a:ea typeface="+mn-ea"/>
          <a:cs typeface="+mn-cs"/>
        </a:defRPr>
      </a:lvl1pPr>
      <a:lvl2pPr marL="576000" indent="-288000" algn="l" defTabSz="914400" rtl="0" eaLnBrk="1" latinLnBrk="0" hangingPunct="1">
        <a:lnSpc>
          <a:spcPct val="100000"/>
        </a:lnSpc>
        <a:spcBef>
          <a:spcPts val="0"/>
        </a:spcBef>
        <a:buFont typeface="Arial" pitchFamily="34" charset="0"/>
        <a:buChar char="-"/>
        <a:defRPr sz="2000" kern="1200">
          <a:solidFill>
            <a:schemeClr val="tx1"/>
          </a:solidFill>
          <a:latin typeface="+mn-lt"/>
          <a:ea typeface="+mn-ea"/>
          <a:cs typeface="+mn-cs"/>
        </a:defRPr>
      </a:lvl2pPr>
      <a:lvl3pPr marL="864000" indent="-288000" algn="l" defTabSz="914400" rtl="0" eaLnBrk="1" latinLnBrk="0" hangingPunct="1">
        <a:lnSpc>
          <a:spcPct val="100000"/>
        </a:lnSpc>
        <a:spcBef>
          <a:spcPts val="0"/>
        </a:spcBef>
        <a:buFont typeface="Arial" pitchFamily="34" charset="0"/>
        <a:buChar char="-"/>
        <a:defRPr sz="2000" kern="1200">
          <a:solidFill>
            <a:schemeClr val="tx1"/>
          </a:solidFill>
          <a:latin typeface="+mn-lt"/>
          <a:ea typeface="+mn-ea"/>
          <a:cs typeface="+mn-cs"/>
        </a:defRPr>
      </a:lvl3pPr>
      <a:lvl4pPr marL="1152000" indent="-288000" algn="l" defTabSz="914400" rtl="0" eaLnBrk="1" latinLnBrk="0" hangingPunct="1">
        <a:lnSpc>
          <a:spcPct val="100000"/>
        </a:lnSpc>
        <a:spcBef>
          <a:spcPts val="0"/>
        </a:spcBef>
        <a:buFont typeface="Arial" pitchFamily="34" charset="0"/>
        <a:buChar char="-"/>
        <a:defRPr sz="2000" kern="1200">
          <a:solidFill>
            <a:schemeClr val="tx1"/>
          </a:solidFill>
          <a:latin typeface="+mn-lt"/>
          <a:ea typeface="+mn-ea"/>
          <a:cs typeface="+mn-cs"/>
        </a:defRPr>
      </a:lvl4pPr>
      <a:lvl5pPr marL="1440000" indent="-288000" algn="l" defTabSz="914400" rtl="0" eaLnBrk="1" latinLnBrk="0" hangingPunct="1">
        <a:lnSpc>
          <a:spcPct val="100000"/>
        </a:lnSpc>
        <a:spcBef>
          <a:spcPts val="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40">
          <p15:clr>
            <a:srgbClr val="F26B43"/>
          </p15:clr>
        </p15:guide>
        <p15:guide id="2" pos="2880">
          <p15:clr>
            <a:srgbClr val="F26B43"/>
          </p15:clr>
        </p15:guide>
        <p15:guide id="3" pos="415">
          <p15:clr>
            <a:srgbClr val="F26B43"/>
          </p15:clr>
        </p15:guide>
        <p15:guide id="4" pos="5239">
          <p15:clr>
            <a:srgbClr val="F26B43"/>
          </p15:clr>
        </p15:guide>
        <p15:guide id="5" orient="horz" pos="3725">
          <p15:clr>
            <a:srgbClr val="F26B43"/>
          </p15:clr>
        </p15:guide>
        <p15:guide id="6" orient="horz" pos="109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478800" y="942109"/>
            <a:ext cx="6840000" cy="3851564"/>
          </a:xfrm>
        </p:spPr>
        <p:txBody>
          <a:bodyPr/>
          <a:lstStyle/>
          <a:p>
            <a:r>
              <a:rPr lang="en-US" sz="3600" dirty="0">
                <a:effectLst/>
                <a:latin typeface="Calibri" panose="020F0502020204030204" pitchFamily="34" charset="0"/>
                <a:ea typeface="Calibri" panose="020F0502020204030204" pitchFamily="34" charset="0"/>
                <a:cs typeface="Calibri" panose="020F0502020204030204" pitchFamily="34" charset="0"/>
              </a:rPr>
              <a:t>Registration procedure </a:t>
            </a:r>
            <a:br>
              <a:rPr lang="en-US" sz="3600" dirty="0">
                <a:effectLst/>
                <a:latin typeface="Calibri" panose="020F0502020204030204" pitchFamily="34" charset="0"/>
                <a:ea typeface="Calibri" panose="020F0502020204030204" pitchFamily="34" charset="0"/>
                <a:cs typeface="Calibri" panose="020F0502020204030204" pitchFamily="34" charset="0"/>
              </a:rPr>
            </a:br>
            <a:r>
              <a:rPr lang="en-US" sz="3600" dirty="0">
                <a:effectLst/>
                <a:latin typeface="Calibri" panose="020F0502020204030204" pitchFamily="34" charset="0"/>
                <a:ea typeface="Calibri" panose="020F0502020204030204" pitchFamily="34" charset="0"/>
                <a:cs typeface="Calibri" panose="020F0502020204030204" pitchFamily="34" charset="0"/>
              </a:rPr>
              <a:t>International Physiotherapy</a:t>
            </a:r>
            <a:br>
              <a:rPr lang="en-US" sz="3600" dirty="0">
                <a:effectLst/>
                <a:latin typeface="Calibri" panose="020F0502020204030204" pitchFamily="34" charset="0"/>
                <a:ea typeface="Calibri" panose="020F0502020204030204" pitchFamily="34" charset="0"/>
                <a:cs typeface="Calibri" panose="020F0502020204030204" pitchFamily="34" charset="0"/>
              </a:rPr>
            </a:br>
            <a:r>
              <a:rPr lang="en-US" sz="3600" dirty="0" err="1">
                <a:effectLst/>
                <a:latin typeface="Calibri" panose="020F0502020204030204" pitchFamily="34" charset="0"/>
                <a:ea typeface="Calibri" panose="020F0502020204030204" pitchFamily="34" charset="0"/>
                <a:cs typeface="Calibri" panose="020F0502020204030204" pitchFamily="34" charset="0"/>
              </a:rPr>
              <a:t>Programme</a:t>
            </a:r>
            <a:r>
              <a:rPr lang="en-US" sz="3600" dirty="0">
                <a:effectLst/>
                <a:latin typeface="Calibri" panose="020F0502020204030204" pitchFamily="34" charset="0"/>
                <a:ea typeface="Calibri" panose="020F0502020204030204" pitchFamily="34" charset="0"/>
                <a:cs typeface="Calibri" panose="020F0502020204030204" pitchFamily="34" charset="0"/>
              </a:rPr>
              <a:t> Saxion </a:t>
            </a:r>
            <a:br>
              <a:rPr lang="en-US" sz="6000" dirty="0">
                <a:effectLst/>
                <a:latin typeface="Calibri" panose="020F0502020204030204" pitchFamily="34" charset="0"/>
                <a:ea typeface="Calibri" panose="020F0502020204030204" pitchFamily="34" charset="0"/>
                <a:cs typeface="Calibri" panose="020F0502020204030204" pitchFamily="34" charset="0"/>
              </a:rPr>
            </a:br>
            <a:br>
              <a:rPr lang="en-US" sz="6000" dirty="0">
                <a:effectLst/>
                <a:latin typeface="Calibri" panose="020F0502020204030204" pitchFamily="34" charset="0"/>
                <a:ea typeface="Calibri" panose="020F0502020204030204" pitchFamily="34" charset="0"/>
                <a:cs typeface="Calibri" panose="020F0502020204030204" pitchFamily="34" charset="0"/>
              </a:rPr>
            </a:br>
            <a:r>
              <a:rPr lang="nl-NL" sz="2400" b="0" dirty="0" err="1">
                <a:latin typeface="Calibri" panose="020F0502020204030204" pitchFamily="34" charset="0"/>
                <a:cs typeface="Calibri" panose="020F0502020204030204" pitchFamily="34" charset="0"/>
              </a:rPr>
              <a:t>Enrolment</a:t>
            </a:r>
            <a:r>
              <a:rPr lang="nl-NL" sz="2400" b="0" dirty="0">
                <a:latin typeface="Calibri" panose="020F0502020204030204" pitchFamily="34" charset="0"/>
                <a:cs typeface="Calibri" panose="020F0502020204030204" pitchFamily="34" charset="0"/>
              </a:rPr>
              <a:t> </a:t>
            </a:r>
            <a:r>
              <a:rPr lang="nl-NL" sz="2400" b="0" dirty="0" err="1">
                <a:latin typeface="Calibri" panose="020F0502020204030204" pitchFamily="34" charset="0"/>
                <a:cs typeface="Calibri" panose="020F0502020204030204" pitchFamily="34" charset="0"/>
              </a:rPr>
              <a:t>study</a:t>
            </a:r>
            <a:r>
              <a:rPr lang="nl-NL" sz="2400" b="0" dirty="0">
                <a:latin typeface="Calibri" panose="020F0502020204030204" pitchFamily="34" charset="0"/>
                <a:cs typeface="Calibri" panose="020F0502020204030204" pitchFamily="34" charset="0"/>
              </a:rPr>
              <a:t> </a:t>
            </a:r>
            <a:r>
              <a:rPr lang="nl-NL" sz="2400" b="0" dirty="0" err="1">
                <a:latin typeface="Calibri" panose="020F0502020204030204" pitchFamily="34" charset="0"/>
                <a:cs typeface="Calibri" panose="020F0502020204030204" pitchFamily="34" charset="0"/>
              </a:rPr>
              <a:t>year</a:t>
            </a:r>
            <a:r>
              <a:rPr lang="nl-NL" sz="2400" b="0" dirty="0">
                <a:latin typeface="Calibri" panose="020F0502020204030204" pitchFamily="34" charset="0"/>
                <a:cs typeface="Calibri" panose="020F0502020204030204" pitchFamily="34" charset="0"/>
              </a:rPr>
              <a:t> 2027-2028</a:t>
            </a:r>
            <a:br>
              <a:rPr lang="nl-NL" sz="3600" b="0" dirty="0">
                <a:solidFill>
                  <a:srgbClr val="000000"/>
                </a:solidFill>
                <a:latin typeface="Calibri" panose="020F0502020204030204" pitchFamily="34" charset="0"/>
                <a:cs typeface="Calibri" panose="020F0502020204030204" pitchFamily="34" charset="0"/>
              </a:rPr>
            </a:br>
            <a:endParaRPr lang="en-US" sz="1800" dirty="0"/>
          </a:p>
        </p:txBody>
      </p:sp>
    </p:spTree>
    <p:extLst>
      <p:ext uri="{BB962C8B-B14F-4D97-AF65-F5344CB8AC3E}">
        <p14:creationId xmlns:p14="http://schemas.microsoft.com/office/powerpoint/2010/main" val="966824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CF1F3FE6-5556-4F18-8622-713555A0CCEA}"/>
              </a:ext>
            </a:extLst>
          </p:cNvPr>
          <p:cNvSpPr txBox="1"/>
          <p:nvPr/>
        </p:nvSpPr>
        <p:spPr>
          <a:xfrm>
            <a:off x="397635" y="849651"/>
            <a:ext cx="10658763" cy="5333511"/>
          </a:xfrm>
          <a:prstGeom prst="rect">
            <a:avLst/>
          </a:prstGeom>
          <a:noFill/>
        </p:spPr>
        <p:txBody>
          <a:bodyPr wrap="square">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In total 60 international students will be selected and admitted to the course.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selection and admission procedure will be explained below</a:t>
            </a:r>
            <a:r>
              <a:rPr lang="en-US" dirty="0">
                <a:latin typeface="Calibri" panose="020F0502020204030204" pitchFamily="34" charset="0"/>
                <a:ea typeface="Calibri" panose="020F0502020204030204" pitchFamily="34" charset="0"/>
                <a:cs typeface="Times New Roman" panose="02020603050405020304" pitchFamily="18" charset="0"/>
              </a:rPr>
              <a:t>, p</a:t>
            </a:r>
            <a:r>
              <a:rPr lang="en-US" sz="1800" dirty="0">
                <a:effectLst/>
                <a:latin typeface="Calibri" panose="020F0502020204030204" pitchFamily="34" charset="0"/>
                <a:ea typeface="Calibri" panose="020F0502020204030204" pitchFamily="34" charset="0"/>
                <a:cs typeface="Times New Roman" panose="02020603050405020304" pitchFamily="18" charset="0"/>
              </a:rPr>
              <a:t>lease read this procedure carefully. </a:t>
            </a:r>
          </a:p>
          <a:p>
            <a:pPr>
              <a:lnSpc>
                <a:spcPct val="107000"/>
              </a:lnSpc>
              <a:spcAft>
                <a:spcPts val="800"/>
              </a:spcAft>
            </a:pP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Step 1: </a:t>
            </a:r>
            <a:r>
              <a:rPr lang="en-US" dirty="0">
                <a:latin typeface="Calibri" panose="020F0502020204030204" pitchFamily="34" charset="0"/>
                <a:ea typeface="Calibri" panose="020F0502020204030204" pitchFamily="34" charset="0"/>
                <a:cs typeface="Times New Roman" panose="02020603050405020304" pitchFamily="18" charset="0"/>
              </a:rPr>
              <a:t>Apply</a:t>
            </a:r>
            <a:r>
              <a:rPr lang="en-US" sz="1800" dirty="0">
                <a:effectLst/>
                <a:latin typeface="Calibri" panose="020F0502020204030204" pitchFamily="34" charset="0"/>
                <a:ea typeface="Calibri" panose="020F0502020204030204" pitchFamily="34" charset="0"/>
                <a:cs typeface="Times New Roman" panose="02020603050405020304" pitchFamily="18" charset="0"/>
              </a:rPr>
              <a:t> in Studielink.nl and complete your application via the Saxion Application Portal (sis.saxion.nl).</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Step 2: Assessment: The first selection takes place during step 2. You must score a 65 (scale 1 to 100) or higher on at least 10 items in the assessment, there are 15 items in total. After you finished the online assessment you’ll have to upload a motivation letter (PDF file). </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you fail to meet the requirement of the assessment, the application stops here and you will not be admitted. If your score is 65 or higher on at least 10 items in the assessment and your motivation letter gives us a </a:t>
            </a:r>
            <a:r>
              <a:rPr lang="en-US" sz="1800" dirty="0">
                <a:latin typeface="Calibri" panose="020F0502020204030204" pitchFamily="34" charset="0"/>
                <a:ea typeface="Calibri" panose="020F0502020204030204" pitchFamily="34" charset="0"/>
                <a:cs typeface="Times New Roman" panose="02020603050405020304" pitchFamily="18" charset="0"/>
              </a:rPr>
              <a:t>good impression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then you will proceed to step 3. </a:t>
            </a:r>
          </a:p>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Step 3: Interview</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Step 4: Confirmation of your selection </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Our recommendation is to complete your assessment as soon as possible since the interest for our </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err="1">
                <a:effectLst/>
                <a:latin typeface="Calibri" panose="020F0502020204030204" pitchFamily="34" charset="0"/>
                <a:ea typeface="Calibri" panose="020F0502020204030204" pitchFamily="34" charset="0"/>
                <a:cs typeface="Times New Roman" panose="02020603050405020304" pitchFamily="18" charset="0"/>
              </a:rPr>
              <a:t>programme</a:t>
            </a:r>
            <a:r>
              <a:rPr lang="en-US" sz="1800" dirty="0">
                <a:effectLst/>
                <a:latin typeface="Calibri" panose="020F0502020204030204" pitchFamily="34" charset="0"/>
                <a:ea typeface="Calibri" panose="020F0502020204030204" pitchFamily="34" charset="0"/>
                <a:cs typeface="Times New Roman" panose="02020603050405020304" pitchFamily="18" charset="0"/>
              </a:rPr>
              <a:t> is high and we will review applications in order of registration. </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Candidates who have completed all steps of the selection procedure will enter the selection in order first come – first served. </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80321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4A004CB4-B74E-46B3-9B5E-42B83A565621}"/>
              </a:ext>
            </a:extLst>
          </p:cNvPr>
          <p:cNvSpPr txBox="1"/>
          <p:nvPr/>
        </p:nvSpPr>
        <p:spPr>
          <a:xfrm>
            <a:off x="757382" y="1176450"/>
            <a:ext cx="9910618" cy="3383234"/>
          </a:xfrm>
          <a:prstGeom prst="rect">
            <a:avLst/>
          </a:prstGeom>
          <a:noFill/>
        </p:spPr>
        <p:txBody>
          <a:bodyPr wrap="square">
            <a:spAutoFit/>
          </a:bodyPr>
          <a:lstStyle/>
          <a:p>
            <a:pPr>
              <a:lnSpc>
                <a:spcPct val="107000"/>
              </a:lnSpc>
              <a:spcAft>
                <a:spcPts val="800"/>
              </a:spcAft>
            </a:pPr>
            <a:r>
              <a:rPr lang="en-US" sz="1800" b="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STEP 1: REGISTRATION IN STUDIELINK AND PROVIDE SAXION WITH NECESSARY INFORMATION </a:t>
            </a:r>
            <a:endParaRPr lang="nl-NL"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dirty="0">
                <a:latin typeface="Calibri" panose="020F0502020204030204" pitchFamily="34" charset="0"/>
                <a:ea typeface="Calibri" panose="020F0502020204030204" pitchFamily="34" charset="0"/>
                <a:cs typeface="Times New Roman" panose="02020603050405020304" pitchFamily="18" charset="0"/>
              </a:rPr>
              <a:t>Apply</a:t>
            </a:r>
            <a:r>
              <a:rPr lang="en-US" sz="1800" dirty="0">
                <a:effectLst/>
                <a:latin typeface="Calibri" panose="020F0502020204030204" pitchFamily="34" charset="0"/>
                <a:ea typeface="Calibri" panose="020F0502020204030204" pitchFamily="34" charset="0"/>
                <a:cs typeface="Times New Roman" panose="02020603050405020304" pitchFamily="18" charset="0"/>
              </a:rPr>
              <a:t> in Studielink.nl and complete your application via the Saxion Application Portal (sis.saxion.nl).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best way to do so is to use the ‘Apply now’ button on the Saxion.edu site of the physiotherapy program. </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Complete your registration by uploading all documents necessary to review your registration.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For best performance of our system, it is necessary to register and send in documents on a laptop or PC. </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Valid registration and taking part in the selection procedure is only possible if step 1 has been completed successfully before </a:t>
            </a:r>
            <a:r>
              <a:rPr lang="en-US" sz="1800" b="1" u="sng" dirty="0">
                <a:effectLst/>
                <a:latin typeface="Calibri" panose="020F0502020204030204" pitchFamily="34" charset="0"/>
                <a:ea typeface="Calibri" panose="020F0502020204030204" pitchFamily="34" charset="0"/>
                <a:cs typeface="Times New Roman" panose="02020603050405020304" pitchFamily="18" charset="0"/>
              </a:rPr>
              <a:t>1 April 2027</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29446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kstvak 8">
            <a:extLst>
              <a:ext uri="{FF2B5EF4-FFF2-40B4-BE49-F238E27FC236}">
                <a16:creationId xmlns:a16="http://schemas.microsoft.com/office/drawing/2014/main" id="{ECED974E-0B60-4475-BF9E-375BCF120EC3}"/>
              </a:ext>
            </a:extLst>
          </p:cNvPr>
          <p:cNvSpPr txBox="1"/>
          <p:nvPr/>
        </p:nvSpPr>
        <p:spPr>
          <a:xfrm>
            <a:off x="350982" y="729674"/>
            <a:ext cx="11268363" cy="5475410"/>
          </a:xfrm>
          <a:prstGeom prst="rect">
            <a:avLst/>
          </a:prstGeom>
          <a:noFill/>
        </p:spPr>
        <p:txBody>
          <a:bodyPr wrap="square">
            <a:spAutoFit/>
          </a:bodyPr>
          <a:lstStyle/>
          <a:p>
            <a:pPr>
              <a:lnSpc>
                <a:spcPct val="107000"/>
              </a:lnSpc>
              <a:spcAft>
                <a:spcPts val="800"/>
              </a:spcAft>
            </a:pPr>
            <a:r>
              <a:rPr lang="en-US" sz="1800" b="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STEP 2: ASSESSMENT</a:t>
            </a:r>
            <a:endParaRPr lang="nl-NL"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The online assessment is the second part of the Saxion intake procedure. After you finished the online assessment you’ll have to upload a motivation letter (PDF file).</a:t>
            </a:r>
            <a:endParaRPr lang="nl-NL"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You can complete the assessment at home or in another quiet surrounding. You will need a computer with Google Chrome for the best performance. Please note that it is not possible to make the test on your phone or tablet. The test will take approximately up to 1,5 hours. </a:t>
            </a:r>
            <a:endParaRPr lang="nl-NL"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The assessment consists of four parts: </a:t>
            </a:r>
          </a:p>
          <a:p>
            <a:pPr>
              <a:lnSpc>
                <a:spcPct val="107000"/>
              </a:lnSpc>
              <a:spcAft>
                <a:spcPts val="800"/>
              </a:spcAft>
            </a:pPr>
            <a:endParaRPr lang="nl-NL" dirty="0">
              <a:effectLst/>
              <a:latin typeface="Calibri" panose="020F0502020204030204" pitchFamily="34" charset="0"/>
              <a:ea typeface="Calibri" panose="020F0502020204030204" pitchFamily="34" charset="0"/>
              <a:cs typeface="Times New Roman" panose="02020603050405020304" pitchFamily="18" charset="0"/>
            </a:endParaRPr>
          </a:p>
          <a:p>
            <a:r>
              <a:rPr lang="en-US" sz="1600" b="1" dirty="0">
                <a:effectLst/>
                <a:latin typeface="Calibri" panose="020F0502020204030204" pitchFamily="34" charset="0"/>
                <a:ea typeface="Calibri" panose="020F0502020204030204" pitchFamily="34" charset="0"/>
                <a:cs typeface="Times New Roman" panose="02020603050405020304" pitchFamily="18" charset="0"/>
              </a:rPr>
              <a:t>General questions			Qualities and obtained skills		Personality traits</a:t>
            </a:r>
          </a:p>
          <a:p>
            <a:r>
              <a:rPr lang="en-US" sz="1600" b="1"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a:effectLst/>
                <a:latin typeface="Calibri" panose="020F0502020204030204" pitchFamily="34" charset="0"/>
                <a:ea typeface="Calibri" panose="020F0502020204030204" pitchFamily="34" charset="0"/>
                <a:cs typeface="Times New Roman" panose="02020603050405020304" pitchFamily="18" charset="0"/>
              </a:rPr>
              <a:t>Word spelling 			Orderliness</a:t>
            </a:r>
            <a:endParaRPr lang="nl-NL" sz="1600" dirty="0">
              <a:effectLst/>
              <a:latin typeface="Calibri" panose="020F0502020204030204" pitchFamily="34" charset="0"/>
              <a:ea typeface="Calibri" panose="020F0502020204030204" pitchFamily="34" charset="0"/>
              <a:cs typeface="Times New Roman" panose="02020603050405020304" pitchFamily="18" charset="0"/>
            </a:endParaRPr>
          </a:p>
          <a:p>
            <a:r>
              <a:rPr lang="nl-NL"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a:effectLst/>
                <a:latin typeface="Calibri" panose="020F0502020204030204" pitchFamily="34" charset="0"/>
                <a:ea typeface="Calibri" panose="020F0502020204030204" pitchFamily="34" charset="0"/>
                <a:cs typeface="Times New Roman" panose="02020603050405020304" pitchFamily="18" charset="0"/>
              </a:rPr>
              <a:t>Numerical reasoning			Drive		</a:t>
            </a:r>
            <a:endParaRPr lang="nl-NL" sz="1600" dirty="0">
              <a:effectLst/>
              <a:latin typeface="Calibri" panose="020F0502020204030204" pitchFamily="34" charset="0"/>
              <a:ea typeface="Calibri" panose="020F0502020204030204" pitchFamily="34" charset="0"/>
              <a:cs typeface="Times New Roman" panose="02020603050405020304" pitchFamily="18" charset="0"/>
            </a:endParaRPr>
          </a:p>
          <a:p>
            <a:r>
              <a:rPr lang="nl-NL"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a:effectLst/>
                <a:latin typeface="Calibri" panose="020F0502020204030204" pitchFamily="34" charset="0"/>
                <a:ea typeface="Calibri" panose="020F0502020204030204" pitchFamily="34" charset="0"/>
                <a:cs typeface="Times New Roman" panose="02020603050405020304" pitchFamily="18" charset="0"/>
              </a:rPr>
              <a:t>Logical sequence of pictures 		Caution</a:t>
            </a:r>
            <a:endParaRPr lang="nl-NL" sz="1600" dirty="0">
              <a:effectLst/>
              <a:latin typeface="Calibri" panose="020F0502020204030204" pitchFamily="34" charset="0"/>
              <a:ea typeface="Calibri" panose="020F0502020204030204" pitchFamily="34" charset="0"/>
              <a:cs typeface="Times New Roman" panose="02020603050405020304" pitchFamily="18" charset="0"/>
            </a:endParaRPr>
          </a:p>
          <a:p>
            <a:r>
              <a:rPr lang="nl-NL"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a:effectLst/>
                <a:latin typeface="Calibri" panose="020F0502020204030204" pitchFamily="34" charset="0"/>
                <a:ea typeface="Calibri" panose="020F0502020204030204" pitchFamily="34" charset="0"/>
                <a:cs typeface="Times New Roman" panose="02020603050405020304" pitchFamily="18" charset="0"/>
              </a:rPr>
              <a:t>Single analogies 			Ambition</a:t>
            </a:r>
            <a:endParaRPr lang="nl-NL" sz="1600" dirty="0">
              <a:effectLst/>
              <a:latin typeface="Calibri" panose="020F0502020204030204" pitchFamily="34" charset="0"/>
              <a:ea typeface="Calibri" panose="020F0502020204030204" pitchFamily="34" charset="0"/>
              <a:cs typeface="Times New Roman" panose="02020603050405020304" pitchFamily="18" charset="0"/>
            </a:endParaRPr>
          </a:p>
          <a:p>
            <a:r>
              <a:rPr lang="nl-NL"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a:effectLst/>
                <a:latin typeface="Calibri" panose="020F0502020204030204" pitchFamily="34" charset="0"/>
                <a:ea typeface="Calibri" panose="020F0502020204030204" pitchFamily="34" charset="0"/>
                <a:cs typeface="Times New Roman" panose="02020603050405020304" pitchFamily="18" charset="0"/>
              </a:rPr>
              <a:t>Double analogies 			Compliance</a:t>
            </a:r>
            <a:endParaRPr lang="nl-NL" sz="1600" dirty="0">
              <a:effectLst/>
              <a:latin typeface="Calibri" panose="020F0502020204030204" pitchFamily="34" charset="0"/>
              <a:ea typeface="Calibri" panose="020F0502020204030204" pitchFamily="34" charset="0"/>
              <a:cs typeface="Times New Roman" panose="02020603050405020304" pitchFamily="18" charset="0"/>
            </a:endParaRPr>
          </a:p>
          <a:p>
            <a:r>
              <a:rPr lang="nl-NL"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a:effectLst/>
                <a:latin typeface="Calibri" panose="020F0502020204030204" pitchFamily="34" charset="0"/>
                <a:ea typeface="Calibri" panose="020F0502020204030204" pitchFamily="34" charset="0"/>
                <a:cs typeface="Times New Roman" panose="02020603050405020304" pitchFamily="18" charset="0"/>
              </a:rPr>
              <a:t>Logical reasoning 			Achievement motivation</a:t>
            </a:r>
            <a:endParaRPr lang="nl-NL" sz="1600" dirty="0">
              <a:effectLst/>
              <a:latin typeface="Calibri" panose="020F0502020204030204" pitchFamily="34" charset="0"/>
              <a:ea typeface="Calibri" panose="020F0502020204030204" pitchFamily="34" charset="0"/>
              <a:cs typeface="Times New Roman" panose="02020603050405020304" pitchFamily="18" charset="0"/>
            </a:endParaRPr>
          </a:p>
          <a:p>
            <a:r>
              <a:rPr lang="nl-NL"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a:effectLst/>
                <a:latin typeface="Calibri" panose="020F0502020204030204" pitchFamily="34" charset="0"/>
                <a:ea typeface="Calibri" panose="020F0502020204030204" pitchFamily="34" charset="0"/>
                <a:cs typeface="Times New Roman" panose="02020603050405020304" pitchFamily="18" charset="0"/>
              </a:rPr>
              <a:t>Spatial thinking 			Self-confidence</a:t>
            </a:r>
            <a:endParaRPr lang="nl-NL" sz="1600" dirty="0">
              <a:effectLst/>
              <a:latin typeface="Calibri" panose="020F0502020204030204" pitchFamily="34" charset="0"/>
              <a:ea typeface="Calibri" panose="020F0502020204030204" pitchFamily="34" charset="0"/>
              <a:cs typeface="Times New Roman" panose="02020603050405020304" pitchFamily="18" charset="0"/>
            </a:endParaRPr>
          </a:p>
          <a:p>
            <a:r>
              <a:rPr lang="nl-NL" sz="1600" dirty="0">
                <a:effectLst/>
                <a:latin typeface="Calibri" panose="020F0502020204030204" pitchFamily="34" charset="0"/>
                <a:ea typeface="Calibri" panose="020F0502020204030204" pitchFamily="34" charset="0"/>
                <a:cs typeface="Times New Roman" panose="02020603050405020304" pitchFamily="18" charset="0"/>
              </a:rPr>
              <a:t>								</a:t>
            </a:r>
            <a:r>
              <a:rPr lang="nl-NL" sz="1600" dirty="0" err="1">
                <a:effectLst/>
                <a:latin typeface="Calibri" panose="020F0502020204030204" pitchFamily="34" charset="0"/>
                <a:ea typeface="Calibri" panose="020F0502020204030204" pitchFamily="34" charset="0"/>
                <a:cs typeface="Times New Roman" panose="02020603050405020304" pitchFamily="18" charset="0"/>
              </a:rPr>
              <a:t>Dedication</a:t>
            </a:r>
            <a:endParaRPr lang="nl-NL"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89941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3FE52714-5086-4E12-9B2E-9B0A3B6A7C42}"/>
              </a:ext>
            </a:extLst>
          </p:cNvPr>
          <p:cNvSpPr txBox="1"/>
          <p:nvPr/>
        </p:nvSpPr>
        <p:spPr>
          <a:xfrm>
            <a:off x="350982" y="858982"/>
            <a:ext cx="11286835" cy="4071243"/>
          </a:xfrm>
          <a:prstGeom prst="rect">
            <a:avLst/>
          </a:prstGeom>
          <a:noFill/>
        </p:spPr>
        <p:txBody>
          <a:bodyPr wrap="square">
            <a:spAutoFit/>
          </a:bodyPr>
          <a:lstStyle/>
          <a:p>
            <a:pPr>
              <a:lnSpc>
                <a:spcPct val="107000"/>
              </a:lnSpc>
              <a:spcAft>
                <a:spcPts val="800"/>
              </a:spcAft>
            </a:pPr>
            <a:r>
              <a:rPr lang="en-US" sz="1600" b="1" dirty="0">
                <a:solidFill>
                  <a:schemeClr val="tx2"/>
                </a:solidFill>
                <a:latin typeface="Calibri" panose="020F0502020204030204" pitchFamily="34" charset="0"/>
                <a:ea typeface="Calibri" panose="020F0502020204030204" pitchFamily="34" charset="0"/>
                <a:cs typeface="Times New Roman" panose="02020603050405020304" pitchFamily="18" charset="0"/>
              </a:rPr>
              <a:t>Motivation letter</a:t>
            </a:r>
            <a:endParaRPr lang="en-US" sz="1600" b="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b="1" dirty="0">
                <a:effectLst/>
                <a:latin typeface="Calibri" panose="020F0502020204030204" pitchFamily="34" charset="0"/>
                <a:ea typeface="Calibri" panose="020F0502020204030204" pitchFamily="34" charset="0"/>
                <a:cs typeface="Times New Roman" panose="02020603050405020304" pitchFamily="18" charset="0"/>
              </a:rPr>
              <a:t>View on profession, includes uploading your motivation letter (PDF file).</a:t>
            </a:r>
            <a:endParaRPr lang="nl-NL"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The motivation letter is part of the online assessment. Please tell us about your inspiration and experiences with respect to health care and your motivation to study physiotherapy at Saxion. Your motivation gives us a first impression of how well our physiotherapy program fits you. In your motivation you might want to answer the following questions: </a:t>
            </a:r>
            <a:endParaRPr lang="nl-NL" dirty="0">
              <a:effectLst/>
              <a:latin typeface="Calibri" panose="020F0502020204030204" pitchFamily="34" charset="0"/>
              <a:ea typeface="Calibri" panose="020F0502020204030204" pitchFamily="34" charset="0"/>
              <a:cs typeface="Times New Roman" panose="02020603050405020304" pitchFamily="18" charset="0"/>
            </a:endParaRPr>
          </a:p>
          <a:p>
            <a:r>
              <a:rPr lang="en-US" dirty="0">
                <a:effectLst/>
                <a:latin typeface="Calibri" panose="020F0502020204030204" pitchFamily="34" charset="0"/>
                <a:ea typeface="Calibri" panose="020F0502020204030204" pitchFamily="34" charset="0"/>
                <a:cs typeface="Times New Roman" panose="02020603050405020304" pitchFamily="18" charset="0"/>
              </a:rPr>
              <a:t>- What appeals most to you in the field of physiotherapy?</a:t>
            </a:r>
          </a:p>
          <a:p>
            <a:endParaRPr lang="nl-NL" dirty="0">
              <a:effectLst/>
              <a:latin typeface="Calibri" panose="020F0502020204030204" pitchFamily="34" charset="0"/>
              <a:ea typeface="Calibri" panose="020F0502020204030204" pitchFamily="34" charset="0"/>
              <a:cs typeface="Times New Roman" panose="02020603050405020304" pitchFamily="18" charset="0"/>
            </a:endParaRPr>
          </a:p>
          <a:p>
            <a:r>
              <a:rPr lang="en-US" dirty="0">
                <a:effectLst/>
                <a:latin typeface="Calibri" panose="020F0502020204030204" pitchFamily="34" charset="0"/>
                <a:ea typeface="Calibri" panose="020F0502020204030204" pitchFamily="34" charset="0"/>
                <a:cs typeface="Times New Roman" panose="02020603050405020304" pitchFamily="18" charset="0"/>
              </a:rPr>
              <a:t>- What is the origin of your interest in this field of health care?</a:t>
            </a:r>
          </a:p>
          <a:p>
            <a:endParaRPr lang="nl-NL" dirty="0">
              <a:effectLst/>
              <a:latin typeface="Calibri" panose="020F0502020204030204" pitchFamily="34" charset="0"/>
              <a:ea typeface="Calibri" panose="020F0502020204030204" pitchFamily="34" charset="0"/>
              <a:cs typeface="Times New Roman" panose="02020603050405020304" pitchFamily="18" charset="0"/>
            </a:endParaRPr>
          </a:p>
          <a:p>
            <a:r>
              <a:rPr lang="en-US" dirty="0">
                <a:effectLst/>
                <a:latin typeface="Calibri" panose="020F0502020204030204" pitchFamily="34" charset="0"/>
                <a:ea typeface="Calibri" panose="020F0502020204030204" pitchFamily="34" charset="0"/>
                <a:cs typeface="Times New Roman" panose="02020603050405020304" pitchFamily="18" charset="0"/>
              </a:rPr>
              <a:t>- What do you expect of the study program and your future career as a physiotherapist?</a:t>
            </a:r>
          </a:p>
          <a:p>
            <a:endParaRPr lang="nl-NL" dirty="0">
              <a:effectLst/>
              <a:latin typeface="Calibri" panose="020F0502020204030204" pitchFamily="34" charset="0"/>
              <a:ea typeface="Calibri" panose="020F0502020204030204" pitchFamily="34" charset="0"/>
              <a:cs typeface="Times New Roman" panose="02020603050405020304" pitchFamily="18" charset="0"/>
            </a:endParaRPr>
          </a:p>
          <a:p>
            <a:endParaRPr lang="nl-NL"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You will be asked to upload a motivation letter in the last step of the online assessment. </a:t>
            </a:r>
            <a:endParaRPr lang="nl-NL"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14030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266A51-C1B1-443D-AF69-B2976290343E}"/>
              </a:ext>
            </a:extLst>
          </p:cNvPr>
          <p:cNvSpPr>
            <a:spLocks noGrp="1"/>
          </p:cNvSpPr>
          <p:nvPr>
            <p:ph type="title"/>
          </p:nvPr>
        </p:nvSpPr>
        <p:spPr>
          <a:xfrm>
            <a:off x="295563" y="1044473"/>
            <a:ext cx="10829382" cy="4460400"/>
          </a:xfrm>
        </p:spPr>
        <p:txBody>
          <a:bodyPr>
            <a:noAutofit/>
          </a:bodyPr>
          <a:lstStyle/>
          <a:p>
            <a:pPr>
              <a:lnSpc>
                <a:spcPct val="107000"/>
              </a:lnSpc>
              <a:spcAft>
                <a:spcPts val="800"/>
              </a:spcAft>
            </a:pPr>
            <a:br>
              <a:rPr lang="en-US" sz="1800" b="0" dirty="0">
                <a:effectLst/>
                <a:latin typeface="Calibri" panose="020F0502020204030204" pitchFamily="34" charset="0"/>
                <a:ea typeface="Calibri" panose="020F0502020204030204" pitchFamily="34" charset="0"/>
                <a:cs typeface="Times New Roman" panose="02020603050405020304" pitchFamily="18" charset="0"/>
              </a:rPr>
            </a:br>
            <a:r>
              <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first selection takes place during step 2. You must score a 65 (scale 1 to 100) or higher on at least 10 items in the online assessment. There are 15 items in total. If you fail to meet the requirement of the assessment, the application stops here and you will not be admitted. </a:t>
            </a:r>
            <a:br>
              <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br>
            <a:br>
              <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br>
            <a:r>
              <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If your score is 65 or higher on at least 10 items in the assessment and your motivation letter gives us a </a:t>
            </a:r>
            <a:r>
              <a:rPr lang="en-US" sz="1800" b="0" dirty="0">
                <a:solidFill>
                  <a:schemeClr val="tx1"/>
                </a:solidFill>
                <a:latin typeface="Calibri" panose="020F0502020204030204" pitchFamily="34" charset="0"/>
                <a:ea typeface="Calibri" panose="020F0502020204030204" pitchFamily="34" charset="0"/>
                <a:cs typeface="Times New Roman" panose="02020603050405020304" pitchFamily="18" charset="0"/>
              </a:rPr>
              <a:t>good impression </a:t>
            </a:r>
            <a:r>
              <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then you will proceed to step 3. </a:t>
            </a:r>
            <a:br>
              <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br>
            <a:br>
              <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br>
            <a:r>
              <a:rPr lang="en-US" sz="1800" b="0" dirty="0">
                <a:solidFill>
                  <a:schemeClr val="tx1"/>
                </a:solidFill>
                <a:latin typeface="Calibri" panose="020F0502020204030204" pitchFamily="34" charset="0"/>
                <a:ea typeface="Calibri" panose="020F0502020204030204" pitchFamily="34" charset="0"/>
                <a:cs typeface="Times New Roman" panose="02020603050405020304" pitchFamily="18" charset="0"/>
              </a:rPr>
              <a:t>You will get the outcome whether you have been rejected or selected within seven days via email. </a:t>
            </a:r>
            <a:br>
              <a:rPr lang="en-US" sz="1800" b="0" dirty="0">
                <a:solidFill>
                  <a:schemeClr val="tx1"/>
                </a:solidFill>
                <a:latin typeface="Calibri" panose="020F0502020204030204" pitchFamily="34" charset="0"/>
                <a:ea typeface="Calibri" panose="020F0502020204030204" pitchFamily="34" charset="0"/>
                <a:cs typeface="Times New Roman" panose="02020603050405020304" pitchFamily="18" charset="0"/>
              </a:rPr>
            </a:b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If your application is successful, you will receive more information about the payment of tuition fees by email. </a:t>
            </a:r>
            <a:b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If you are rejected then we request you to terminate your application in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studielink</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b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br>
            <a:b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Once the number of 60 students who have been accepted has been reached, we will put the remaining students on the waiting list. The following applies: first come first served.</a:t>
            </a:r>
            <a:br>
              <a:rPr lang="nl-NL"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br>
            <a:br>
              <a:rPr lang="nl-NL" sz="1800" b="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br>
            <a:endParaRPr lang="nl-NL" sz="1800" b="0" dirty="0"/>
          </a:p>
        </p:txBody>
      </p:sp>
    </p:spTree>
    <p:extLst>
      <p:ext uri="{BB962C8B-B14F-4D97-AF65-F5344CB8AC3E}">
        <p14:creationId xmlns:p14="http://schemas.microsoft.com/office/powerpoint/2010/main" val="3218965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CE587996-B388-4B9A-AF2B-2A70E2D33777}"/>
              </a:ext>
            </a:extLst>
          </p:cNvPr>
          <p:cNvSpPr txBox="1"/>
          <p:nvPr/>
        </p:nvSpPr>
        <p:spPr>
          <a:xfrm>
            <a:off x="0" y="766617"/>
            <a:ext cx="12127345" cy="5142626"/>
          </a:xfrm>
          <a:prstGeom prst="rect">
            <a:avLst/>
          </a:prstGeom>
          <a:noFill/>
        </p:spPr>
        <p:txBody>
          <a:bodyPr wrap="square">
            <a:spAutoFit/>
          </a:bodyPr>
          <a:lstStyle/>
          <a:p>
            <a:pPr>
              <a:lnSpc>
                <a:spcPct val="107000"/>
              </a:lnSpc>
              <a:spcAft>
                <a:spcPts val="800"/>
              </a:spcAft>
            </a:pPr>
            <a:r>
              <a:rPr lang="en-US" sz="1800" b="1" u="sng" dirty="0">
                <a:effectLst/>
                <a:latin typeface="Calibri" panose="020F0502020204030204" pitchFamily="34" charset="0"/>
                <a:ea typeface="Calibri" panose="020F0502020204030204" pitchFamily="34" charset="0"/>
                <a:cs typeface="Times New Roman" panose="02020603050405020304" pitchFamily="18" charset="0"/>
              </a:rPr>
              <a:t>Step 3: Personal interview</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Once you have passed the online assessment including the motivation letter you will be able to plan your interview. You will receive an email with the procedure about scheduling the interview within 7 days after you finished the online assessment. </a:t>
            </a:r>
            <a:endParaRPr lang="nl-NL"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600"/>
              </a:spcAft>
            </a:pPr>
            <a:r>
              <a:rPr lang="en-US" dirty="0">
                <a:effectLst/>
                <a:latin typeface="Calibri" panose="020F0502020204030204" pitchFamily="34" charset="0"/>
                <a:ea typeface="Calibri" panose="020F0502020204030204" pitchFamily="34" charset="0"/>
                <a:cs typeface="Times New Roman" panose="02020603050405020304" pitchFamily="18" charset="0"/>
              </a:rPr>
              <a:t>You will be assessed on three elements (score outstanding = 3, good = 2, sufficient = 1).</a:t>
            </a:r>
            <a:endParaRPr lang="nl-NL"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Minimum average score of 2.5 for admission.</a:t>
            </a:r>
          </a:p>
          <a:p>
            <a:pPr>
              <a:lnSpc>
                <a:spcPct val="107000"/>
              </a:lnSpc>
              <a:spcAft>
                <a:spcPts val="80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400" b="1" dirty="0">
                <a:effectLst/>
                <a:latin typeface="Calibri" panose="020F0502020204030204" pitchFamily="34" charset="0"/>
                <a:ea typeface="Calibri" panose="020F0502020204030204" pitchFamily="34" charset="0"/>
                <a:cs typeface="Times New Roman" panose="02020603050405020304" pitchFamily="18" charset="0"/>
              </a:rPr>
              <a:t>Communication						Motivation / enthusiasm</a:t>
            </a: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endParaRPr lang="nl-NL" sz="1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400" dirty="0">
                <a:effectLst/>
                <a:latin typeface="Calibri" panose="020F0502020204030204" pitchFamily="34" charset="0"/>
                <a:ea typeface="Calibri" panose="020F0502020204030204" pitchFamily="34" charset="0"/>
                <a:cs typeface="Times New Roman" panose="02020603050405020304" pitchFamily="18" charset="0"/>
              </a:rPr>
              <a:t>1. Listens attentively when the conversation partner is talking			1. Is motivated to follow a course at higher vocational training </a:t>
            </a:r>
            <a:endParaRPr lang="nl-NL" sz="1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400" dirty="0">
                <a:effectLst/>
                <a:latin typeface="Calibri" panose="020F0502020204030204" pitchFamily="34" charset="0"/>
                <a:ea typeface="Calibri" panose="020F0502020204030204" pitchFamily="34" charset="0"/>
                <a:cs typeface="Times New Roman" panose="02020603050405020304" pitchFamily="18" charset="0"/>
              </a:rPr>
              <a:t>2. Has active input 						2. Is motivated for the course physiotherapy</a:t>
            </a:r>
            <a:endParaRPr lang="nl-NL" sz="1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400" dirty="0">
                <a:effectLst/>
                <a:latin typeface="Calibri" panose="020F0502020204030204" pitchFamily="34" charset="0"/>
                <a:ea typeface="Calibri" panose="020F0502020204030204" pitchFamily="34" charset="0"/>
                <a:cs typeface="Times New Roman" panose="02020603050405020304" pitchFamily="18" charset="0"/>
              </a:rPr>
              <a:t>3. Formulates clearly and concisely/gives good and concise argumentation 		3. Radiates enthusiasm </a:t>
            </a:r>
            <a:endParaRPr lang="nl-NL" sz="1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400" dirty="0">
                <a:effectLst/>
                <a:latin typeface="Calibri" panose="020F0502020204030204" pitchFamily="34" charset="0"/>
                <a:ea typeface="Calibri" panose="020F0502020204030204" pitchFamily="34" charset="0"/>
                <a:cs typeface="Times New Roman" panose="02020603050405020304" pitchFamily="18" charset="0"/>
              </a:rPr>
              <a:t>4. Non-verbal communication is effective and correct 			4. Has a clear and correct picture of what can be expected of this course</a:t>
            </a:r>
          </a:p>
          <a:p>
            <a:r>
              <a:rPr lang="en-US" sz="1400" dirty="0">
                <a:latin typeface="Calibri" panose="020F0502020204030204" pitchFamily="34" charset="0"/>
                <a:ea typeface="Calibri" panose="020F0502020204030204" pitchFamily="34" charset="0"/>
                <a:cs typeface="Times New Roman" panose="02020603050405020304" pitchFamily="18" charset="0"/>
              </a:rPr>
              <a:t>							5. </a:t>
            </a:r>
            <a:r>
              <a:rPr lang="en-US" sz="1400" dirty="0">
                <a:effectLst/>
                <a:latin typeface="Calibri" panose="020F0502020204030204" pitchFamily="34" charset="0"/>
                <a:ea typeface="Calibri" panose="020F0502020204030204" pitchFamily="34" charset="0"/>
                <a:cs typeface="Times New Roman" panose="02020603050405020304" pitchFamily="18" charset="0"/>
              </a:rPr>
              <a:t>Has a clear and correct view of what can be expected of a physiotherapist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r>
              <a:rPr lang="en-US" sz="1400" b="1" dirty="0">
                <a:effectLst/>
                <a:latin typeface="Calibri" panose="020F0502020204030204" pitchFamily="34" charset="0"/>
                <a:ea typeface="Calibri" panose="020F0502020204030204" pitchFamily="34" charset="0"/>
                <a:cs typeface="Times New Roman" panose="02020603050405020304" pitchFamily="18" charset="0"/>
              </a:rPr>
              <a:t>Attitude 							</a:t>
            </a:r>
            <a:r>
              <a:rPr lang="en-US" sz="1400" dirty="0">
                <a:effectLst/>
                <a:latin typeface="Calibri" panose="020F0502020204030204" pitchFamily="34" charset="0"/>
                <a:ea typeface="Calibri" panose="020F0502020204030204" pitchFamily="34" charset="0"/>
                <a:cs typeface="Times New Roman" panose="02020603050405020304" pitchFamily="18" charset="0"/>
              </a:rPr>
              <a:t>6. Has a clear and correct view of what can be expected of an internship</a:t>
            </a:r>
            <a:endParaRPr lang="nl-NL" sz="1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400" dirty="0">
                <a:effectLst/>
                <a:latin typeface="Calibri" panose="020F0502020204030204" pitchFamily="34" charset="0"/>
                <a:ea typeface="Calibri" panose="020F0502020204030204" pitchFamily="34" charset="0"/>
                <a:cs typeface="Times New Roman" panose="02020603050405020304" pitchFamily="18" charset="0"/>
              </a:rPr>
              <a:t>1. Has an attitude and radiation suiting the occasion and future occupation 		7. Has a clear and correct view of living in the Netherlands</a:t>
            </a:r>
            <a:endParaRPr lang="nl-NL" sz="1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400" dirty="0">
                <a:effectLst/>
                <a:latin typeface="Calibri" panose="020F0502020204030204" pitchFamily="34" charset="0"/>
                <a:ea typeface="Calibri" panose="020F0502020204030204" pitchFamily="34" charset="0"/>
                <a:cs typeface="Times New Roman" panose="02020603050405020304" pitchFamily="18" charset="0"/>
              </a:rPr>
              <a:t>2. Has correct manners 						8. Prepared well for the study and/or profession</a:t>
            </a:r>
            <a:endParaRPr lang="nl-NL" sz="1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400" dirty="0">
                <a:effectLst/>
                <a:latin typeface="Calibri" panose="020F0502020204030204" pitchFamily="34" charset="0"/>
                <a:ea typeface="Calibri" panose="020F0502020204030204" pitchFamily="34" charset="0"/>
                <a:cs typeface="Times New Roman" panose="02020603050405020304" pitchFamily="18" charset="0"/>
              </a:rPr>
              <a:t>3. Seeks responsibility and challenges </a:t>
            </a:r>
            <a:endParaRPr lang="nl-NL" sz="1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400" dirty="0">
                <a:effectLst/>
                <a:latin typeface="Calibri" panose="020F0502020204030204" pitchFamily="34" charset="0"/>
                <a:ea typeface="Calibri" panose="020F0502020204030204" pitchFamily="34" charset="0"/>
                <a:cs typeface="Times New Roman" panose="02020603050405020304" pitchFamily="18" charset="0"/>
              </a:rPr>
              <a:t>4. Shows self-directing capacity </a:t>
            </a:r>
            <a:endParaRPr lang="nl-NL" sz="1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400" dirty="0">
                <a:effectLst/>
                <a:latin typeface="Calibri" panose="020F0502020204030204" pitchFamily="34" charset="0"/>
                <a:ea typeface="Times New Roman" panose="02020603050405020304" pitchFamily="18" charset="0"/>
                <a:cs typeface="Times New Roman" panose="02020603050405020304" pitchFamily="18" charset="0"/>
              </a:rPr>
              <a:t>5. Social resilience</a:t>
            </a:r>
            <a:endParaRPr lang="nl-NL"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nl-NL"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7604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1066863E-0748-4E38-975D-9BFD115882EC}"/>
              </a:ext>
            </a:extLst>
          </p:cNvPr>
          <p:cNvSpPr txBox="1"/>
          <p:nvPr/>
        </p:nvSpPr>
        <p:spPr>
          <a:xfrm>
            <a:off x="258618" y="835836"/>
            <a:ext cx="11277599" cy="5126596"/>
          </a:xfrm>
          <a:prstGeom prst="rect">
            <a:avLst/>
          </a:prstGeom>
          <a:noFill/>
        </p:spPr>
        <p:txBody>
          <a:bodyPr wrap="square">
            <a:spAutoFit/>
          </a:bodyPr>
          <a:lstStyle/>
          <a:p>
            <a:pPr>
              <a:lnSpc>
                <a:spcPct val="107000"/>
              </a:lnSpc>
              <a:spcAft>
                <a:spcPts val="800"/>
              </a:spcAft>
            </a:pPr>
            <a:r>
              <a:rPr lang="en-US" sz="1800" b="1" u="sng" dirty="0">
                <a:effectLst/>
                <a:latin typeface="Calibri" panose="020F0502020204030204" pitchFamily="34" charset="0"/>
                <a:ea typeface="Calibri" panose="020F0502020204030204" pitchFamily="34" charset="0"/>
                <a:cs typeface="Times New Roman" panose="02020603050405020304" pitchFamily="18" charset="0"/>
              </a:rPr>
              <a:t>STEP 4: Confirm your selection:</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If you are selected to the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programme</a:t>
            </a:r>
            <a:r>
              <a:rPr lang="en-US" sz="1800" dirty="0">
                <a:effectLst/>
                <a:latin typeface="Calibri" panose="020F0502020204030204" pitchFamily="34" charset="0"/>
                <a:ea typeface="Calibri" panose="020F0502020204030204" pitchFamily="34" charset="0"/>
                <a:cs typeface="Times New Roman" panose="02020603050405020304" pitchFamily="18" charset="0"/>
              </a:rPr>
              <a:t> you’ll have to confirm your selection by sending an email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to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Ms</a:t>
            </a:r>
            <a:r>
              <a:rPr lang="en-US" sz="1800" dirty="0">
                <a:effectLst/>
                <a:latin typeface="Calibri" panose="020F0502020204030204" pitchFamily="34" charset="0"/>
                <a:ea typeface="Calibri" panose="020F0502020204030204" pitchFamily="34" charset="0"/>
                <a:cs typeface="Times New Roman" panose="02020603050405020304" pitchFamily="18" charset="0"/>
              </a:rPr>
              <a:t> Tanja Houdel (intake.agz@saxion.nl) </a:t>
            </a:r>
            <a:r>
              <a:rPr lang="en-US" sz="1800" b="1" u="sng" dirty="0">
                <a:effectLst/>
                <a:latin typeface="Calibri" panose="020F0502020204030204" pitchFamily="34" charset="0"/>
                <a:ea typeface="Calibri" panose="020F0502020204030204" pitchFamily="34" charset="0"/>
                <a:cs typeface="Times New Roman" panose="02020603050405020304" pitchFamily="18" charset="0"/>
              </a:rPr>
              <a:t>before 15 June 2027</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you do not confirm your study place, your application for this academic year will be withdrawn and your study place will be awarded to another candidate. </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will receive the outcome of your selection by email followed by the letter of admission and an invoice for payment. </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Note: </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 We strive for a diverse study environment, including diversity in the classroom. For this reason we take into account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a maximum number of students from a specific country in the selection. </a:t>
            </a:r>
          </a:p>
          <a:p>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The application procedure will be closed in case the number of 60 applicants will be reached before 1 April 2027.</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85436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468E2409-EEE3-4EA2-97A8-250275775938}"/>
              </a:ext>
            </a:extLst>
          </p:cNvPr>
          <p:cNvSpPr txBox="1"/>
          <p:nvPr/>
        </p:nvSpPr>
        <p:spPr>
          <a:xfrm>
            <a:off x="489527" y="858981"/>
            <a:ext cx="11166764" cy="1760547"/>
          </a:xfrm>
          <a:prstGeom prst="rect">
            <a:avLst/>
          </a:prstGeom>
          <a:noFill/>
        </p:spPr>
        <p:txBody>
          <a:bodyPr wrap="square">
            <a:spAutoFit/>
          </a:bodyPr>
          <a:lstStyle/>
          <a:p>
            <a:r>
              <a:rPr lang="en-US" sz="1800" b="1" dirty="0">
                <a:solidFill>
                  <a:srgbClr val="009C82"/>
                </a:solidFill>
                <a:effectLst/>
                <a:latin typeface="Calibri" panose="020F0502020204030204" pitchFamily="34" charset="0"/>
                <a:ea typeface="Calibri" panose="020F0502020204030204" pitchFamily="34" charset="0"/>
              </a:rPr>
              <a:t>Questions?</a:t>
            </a:r>
            <a:endParaRPr lang="nl-NL" sz="1800" dirty="0">
              <a:solidFill>
                <a:srgbClr val="000000"/>
              </a:solidFill>
              <a:effectLst/>
              <a:latin typeface="Arial" panose="020B0604020202020204" pitchFamily="34" charset="0"/>
              <a:ea typeface="Calibri" panose="020F0502020204030204" pitchFamily="34" charset="0"/>
            </a:endParaRPr>
          </a:p>
          <a:p>
            <a:endParaRPr lang="en-US" sz="1800" dirty="0">
              <a:solidFill>
                <a:srgbClr val="000000"/>
              </a:solidFill>
              <a:effectLst/>
              <a:latin typeface="Calibri" panose="020F0502020204030204" pitchFamily="34" charset="0"/>
              <a:ea typeface="Calibri" panose="020F0502020204030204" pitchFamily="34" charset="0"/>
            </a:endParaRPr>
          </a:p>
          <a:p>
            <a:r>
              <a:rPr lang="en-US" sz="1800" dirty="0">
                <a:solidFill>
                  <a:srgbClr val="000000"/>
                </a:solidFill>
                <a:effectLst/>
                <a:latin typeface="Calibri" panose="020F0502020204030204" pitchFamily="34" charset="0"/>
                <a:ea typeface="Calibri" panose="020F0502020204030204" pitchFamily="34" charset="0"/>
              </a:rPr>
              <a:t>Contact person admission procedure Physiotherapy </a:t>
            </a:r>
            <a:endParaRPr lang="nl-NL" sz="1800" dirty="0">
              <a:solidFill>
                <a:srgbClr val="000000"/>
              </a:solidFill>
              <a:effectLst/>
              <a:latin typeface="Arial" panose="020B0604020202020204" pitchFamily="34" charset="0"/>
              <a:ea typeface="Calibri" panose="020F0502020204030204" pitchFamily="34" charset="0"/>
            </a:endParaRPr>
          </a:p>
          <a:p>
            <a:r>
              <a:rPr lang="de-DE" sz="1800" dirty="0">
                <a:solidFill>
                  <a:srgbClr val="000000"/>
                </a:solidFill>
                <a:effectLst/>
                <a:latin typeface="Calibri" panose="020F0502020204030204" pitchFamily="34" charset="0"/>
                <a:ea typeface="Calibri" panose="020F0502020204030204" pitchFamily="34" charset="0"/>
              </a:rPr>
              <a:t> </a:t>
            </a:r>
            <a:endParaRPr lang="nl-NL" sz="1800" dirty="0">
              <a:solidFill>
                <a:srgbClr val="000000"/>
              </a:solidFill>
              <a:effectLst/>
              <a:latin typeface="Arial" panose="020B0604020202020204" pitchFamily="34" charset="0"/>
              <a:ea typeface="Calibri" panose="020F0502020204030204" pitchFamily="34" charset="0"/>
            </a:endParaRPr>
          </a:p>
          <a:p>
            <a:r>
              <a:rPr lang="de-DE" sz="1800" dirty="0">
                <a:solidFill>
                  <a:srgbClr val="000000"/>
                </a:solidFill>
                <a:effectLst/>
                <a:latin typeface="Calibri" panose="020F0502020204030204" pitchFamily="34" charset="0"/>
                <a:ea typeface="Calibri" panose="020F0502020204030204" pitchFamily="34" charset="0"/>
              </a:rPr>
              <a:t>Ms Tanja Houdel</a:t>
            </a:r>
            <a:endParaRPr lang="nl-NL" sz="1800" dirty="0">
              <a:solidFill>
                <a:srgbClr val="000000"/>
              </a:solidFill>
              <a:effectLst/>
              <a:latin typeface="Arial" panose="020B0604020202020204" pitchFamily="34" charset="0"/>
              <a:ea typeface="Calibri" panose="020F0502020204030204" pitchFamily="34" charset="0"/>
            </a:endParaRPr>
          </a:p>
          <a:p>
            <a:pPr>
              <a:lnSpc>
                <a:spcPct val="107000"/>
              </a:lnSpc>
              <a:spcAft>
                <a:spcPts val="800"/>
              </a:spcAft>
            </a:pPr>
            <a:r>
              <a:rPr lang="de-DE" sz="1800" dirty="0">
                <a:effectLst/>
                <a:latin typeface="Calibri" panose="020F0502020204030204" pitchFamily="34" charset="0"/>
                <a:ea typeface="Calibri" panose="020F0502020204030204" pitchFamily="34" charset="0"/>
                <a:cs typeface="Calibri" panose="020F0502020204030204" pitchFamily="34" charset="0"/>
              </a:rPr>
              <a:t>intake.agz@saxion.nl</a:t>
            </a:r>
            <a:endParaRPr lang="nl-NL"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26474644"/>
      </p:ext>
    </p:extLst>
  </p:cSld>
  <p:clrMapOvr>
    <a:masterClrMapping/>
  </p:clrMapOvr>
</p:sld>
</file>

<file path=ppt/theme/theme1.xml><?xml version="1.0" encoding="utf-8"?>
<a:theme xmlns:a="http://schemas.openxmlformats.org/drawingml/2006/main" name="Saxion_16-9-UAS">
  <a:themeElements>
    <a:clrScheme name="Saxion">
      <a:dk1>
        <a:sysClr val="windowText" lastClr="000000"/>
      </a:dk1>
      <a:lt1>
        <a:sysClr val="window" lastClr="FFFFFF"/>
      </a:lt1>
      <a:dk2>
        <a:srgbClr val="009C82"/>
      </a:dk2>
      <a:lt2>
        <a:srgbClr val="F2F2F2"/>
      </a:lt2>
      <a:accent1>
        <a:srgbClr val="009C82"/>
      </a:accent1>
      <a:accent2>
        <a:srgbClr val="C6C5BF"/>
      </a:accent2>
      <a:accent3>
        <a:srgbClr val="85CEE4"/>
      </a:accent3>
      <a:accent4>
        <a:srgbClr val="009C82"/>
      </a:accent4>
      <a:accent5>
        <a:srgbClr val="C6C5BF"/>
      </a:accent5>
      <a:accent6>
        <a:srgbClr val="85CEE4"/>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axion_16-9-UAS" id="{E420B0D3-CBF9-4E73-821D-169CA03933E2}" vid="{F2CA97FB-96A0-43C0-BE04-4FF045C8C98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6664f9864b54a78bdf9e6230de1c78b xmlns="6c73e52c-07d4-4617-ab67-464747257e8d">
      <Terms xmlns="http://schemas.microsoft.com/office/infopath/2007/PartnerControls"/>
    </c6664f9864b54a78bdf9e6230de1c78b>
    <TaxCatchAll xmlns="a90bbee0-7c84-4a13-9c76-221911928740" xsi:nil="true"/>
    <lcf76f155ced4ddcb4097134ff3c332f xmlns="bea7252a-90c4-41c8-9fe3-f2cf58e169d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7174F581BE69B47808A7753BBD7FB8D" ma:contentTypeVersion="13" ma:contentTypeDescription="Een nieuw document maken." ma:contentTypeScope="" ma:versionID="72d0e42db32534a0023a10627582c7a3">
  <xsd:schema xmlns:xsd="http://www.w3.org/2001/XMLSchema" xmlns:xs="http://www.w3.org/2001/XMLSchema" xmlns:p="http://schemas.microsoft.com/office/2006/metadata/properties" xmlns:ns2="a90bbee0-7c84-4a13-9c76-221911928740" xmlns:ns3="6c73e52c-07d4-4617-ab67-464747257e8d" xmlns:ns4="bea7252a-90c4-41c8-9fe3-f2cf58e169d0" targetNamespace="http://schemas.microsoft.com/office/2006/metadata/properties" ma:root="true" ma:fieldsID="e19afff05911e73705913a777b2be7f2" ns2:_="" ns3:_="" ns4:_="">
    <xsd:import namespace="a90bbee0-7c84-4a13-9c76-221911928740"/>
    <xsd:import namespace="6c73e52c-07d4-4617-ab67-464747257e8d"/>
    <xsd:import namespace="bea7252a-90c4-41c8-9fe3-f2cf58e169d0"/>
    <xsd:element name="properties">
      <xsd:complexType>
        <xsd:sequence>
          <xsd:element name="documentManagement">
            <xsd:complexType>
              <xsd:all>
                <xsd:element ref="ns3:c6664f9864b54a78bdf9e6230de1c78b" minOccurs="0"/>
                <xsd:element ref="ns2:TaxCatchAll" minOccurs="0"/>
                <xsd:element ref="ns4:MediaServiceMetadata" minOccurs="0"/>
                <xsd:element ref="ns4:MediaServiceFastMetadata" minOccurs="0"/>
                <xsd:element ref="ns4:MediaServiceSearchProperties" minOccurs="0"/>
                <xsd:element ref="ns4:MediaServiceObjectDetectorVersions" minOccurs="0"/>
                <xsd:element ref="ns4:MediaServiceDateTaken" minOccurs="0"/>
                <xsd:element ref="ns4:lcf76f155ced4ddcb4097134ff3c332f" minOccurs="0"/>
                <xsd:element ref="ns4:MediaServiceOCR"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0bbee0-7c84-4a13-9c76-221911928740" elementFormDefault="qualified">
    <xsd:import namespace="http://schemas.microsoft.com/office/2006/documentManagement/types"/>
    <xsd:import namespace="http://schemas.microsoft.com/office/infopath/2007/PartnerControls"/>
    <xsd:element name="TaxCatchAll" ma:index="10" nillable="true" ma:displayName="Catch-all-kolom van taxonomie" ma:hidden="true" ma:list="{50e3d0e6-629d-4ab8-b14a-fd7aa53e805a}" ma:internalName="TaxCatchAll" ma:showField="CatchAllData" ma:web="a90bbee0-7c84-4a13-9c76-22191192874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c73e52c-07d4-4617-ab67-464747257e8d" elementFormDefault="qualified">
    <xsd:import namespace="http://schemas.microsoft.com/office/2006/documentManagement/types"/>
    <xsd:import namespace="http://schemas.microsoft.com/office/infopath/2007/PartnerControls"/>
    <xsd:element name="c6664f9864b54a78bdf9e6230de1c78b" ma:index="9" nillable="true" ma:taxonomy="true" ma:internalName="c6664f9864b54a78bdf9e6230de1c78b" ma:taxonomyFieldName="Saxion_Organisatie" ma:displayName="Organisatie" ma:fieldId="{c6664f98-64b5-4a78-bdf9-e6230de1c78b}" ma:sspId="ea23b583-fc58-4aef-a739-6987dbfb3358" ma:termSetId="f5ce510c-de11-4010-8708-f2f2dfd0e37c"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ea7252a-90c4-41c8-9fe3-f2cf58e169d0"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ea23b583-fc58-4aef-a739-6987dbfb335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3DE6336-C191-477B-8941-6D1AEBA21365}">
  <ds:schemaRefs>
    <ds:schemaRef ds:uri="http://schemas.microsoft.com/office/2006/documentManagement/types"/>
    <ds:schemaRef ds:uri="http://www.w3.org/XML/1998/namespace"/>
    <ds:schemaRef ds:uri="a90bbee0-7c84-4a13-9c76-221911928740"/>
    <ds:schemaRef ds:uri="6c73e52c-07d4-4617-ab67-464747257e8d"/>
    <ds:schemaRef ds:uri="http://schemas.microsoft.com/office/2006/metadata/properties"/>
    <ds:schemaRef ds:uri="http://schemas.openxmlformats.org/package/2006/metadata/core-properties"/>
    <ds:schemaRef ds:uri="http://schemas.microsoft.com/office/infopath/2007/PartnerControls"/>
    <ds:schemaRef ds:uri="http://purl.org/dc/terms/"/>
    <ds:schemaRef ds:uri="http://purl.org/dc/elements/1.1/"/>
    <ds:schemaRef ds:uri="bea7252a-90c4-41c8-9fe3-f2cf58e169d0"/>
    <ds:schemaRef ds:uri="http://purl.org/dc/dcmitype/"/>
  </ds:schemaRefs>
</ds:datastoreItem>
</file>

<file path=customXml/itemProps2.xml><?xml version="1.0" encoding="utf-8"?>
<ds:datastoreItem xmlns:ds="http://schemas.openxmlformats.org/officeDocument/2006/customXml" ds:itemID="{8F7DAF22-5F5E-4D35-A5D5-EDB2DF358327}">
  <ds:schemaRefs>
    <ds:schemaRef ds:uri="http://schemas.microsoft.com/sharepoint/v3/contenttype/forms"/>
  </ds:schemaRefs>
</ds:datastoreItem>
</file>

<file path=customXml/itemProps3.xml><?xml version="1.0" encoding="utf-8"?>
<ds:datastoreItem xmlns:ds="http://schemas.openxmlformats.org/officeDocument/2006/customXml" ds:itemID="{863BC739-681C-4AC3-A556-52EA76786350}"/>
</file>

<file path=docProps/app.xml><?xml version="1.0" encoding="utf-8"?>
<Properties xmlns="http://schemas.openxmlformats.org/officeDocument/2006/extended-properties" xmlns:vt="http://schemas.openxmlformats.org/officeDocument/2006/docPropsVTypes">
  <Template>Saxion_16-9-UAS</Template>
  <TotalTime>0</TotalTime>
  <Words>1344</Words>
  <Application>Microsoft Office PowerPoint</Application>
  <PresentationFormat>Breedbeeld</PresentationFormat>
  <Paragraphs>84</Paragraphs>
  <Slides>9</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9</vt:i4>
      </vt:variant>
    </vt:vector>
  </HeadingPairs>
  <TitlesOfParts>
    <vt:vector size="13" baseType="lpstr">
      <vt:lpstr>Arial</vt:lpstr>
      <vt:lpstr>Arial Black</vt:lpstr>
      <vt:lpstr>Calibri</vt:lpstr>
      <vt:lpstr>Saxion_16-9-UAS</vt:lpstr>
      <vt:lpstr>Registration procedure  International Physiotherapy Programme Saxion   Enrolment study year 2027-2028 </vt:lpstr>
      <vt:lpstr>PowerPoint-presentatie</vt:lpstr>
      <vt:lpstr>PowerPoint-presentatie</vt:lpstr>
      <vt:lpstr>PowerPoint-presentatie</vt:lpstr>
      <vt:lpstr>PowerPoint-presentatie</vt:lpstr>
      <vt:lpstr> The first selection takes place during step 2. You must score a 65 (scale 1 to 100) or higher on at least 10 items in the online assessment. There are 15 items in total. If you fail to meet the requirement of the assessment, the application stops here and you will not be admitted.   If your score is 65 or higher on at least 10 items in the assessment and your motivation letter gives us a good impression then you will proceed to step 3.   You will get the outcome whether you have been rejected or selected within seven days via email.  If your application is successful, you will receive more information about the payment of tuition fees by email.  If you are rejected then we request you to terminate your application in studielink.   Once the number of 60 students who have been accepted has been reached, we will put the remaining students on the waiting list. The following applies: first come first served.  </vt:lpstr>
      <vt:lpstr>PowerPoint-presentatie</vt:lpstr>
      <vt:lpstr>PowerPoint-presentatie</vt:lpstr>
      <vt:lpstr>PowerPoint-presentatie</vt:lpstr>
    </vt:vector>
  </TitlesOfParts>
  <Company>Saxion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Annemarie Smidt</dc:creator>
  <cp:lastModifiedBy>Tanja Houdel - Kooij</cp:lastModifiedBy>
  <cp:revision>55</cp:revision>
  <dcterms:created xsi:type="dcterms:W3CDTF">2019-10-28T14:01:17Z</dcterms:created>
  <dcterms:modified xsi:type="dcterms:W3CDTF">2026-10-01T07:57:31Z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0x01010087174F581BE69B47808A7753BBD7FB8D</vt:lpwstr>
  </property>
  <property fmtid="{D5CDD505-2E9C-101B-9397-08002B2CF9AE}" pid="3" name="Saxion_Organisatie">
    <vt:lpwstr/>
  </property>
  <property fmtid="{D5CDD505-2E9C-101B-9397-08002B2CF9AE}" pid="4" name="MediaServiceImageTags">
    <vt:lpwstr/>
  </property>
</Properties>
</file>